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1cs+QiR1hk7uTTjX7PpEw==" hashData="R8wKtzFzghRD1nCliPsHEeol5HYgoQw1bwHh4jHQRADjRPB7SwNXTuHJF2qnLKVHWFh1gpudFdB1clS7so80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4" y="10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62381" y="1447105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N°4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586038" y="1057275"/>
            <a:ext cx="7100887" cy="4872038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399792" y="1164689"/>
            <a:ext cx="7465442" cy="48320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y joue les faux culs elle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y fait la mielleuse pour attirer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les mouches , et certains s’y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font prendre par de belles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paroles pleines d’espérance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alors que tout est faux en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elle !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730" y="901989"/>
            <a:ext cx="6602540" cy="505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213" y="632575"/>
            <a:ext cx="6743699" cy="579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703" y="923327"/>
            <a:ext cx="6858594" cy="50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457450" y="1271588"/>
            <a:ext cx="7358063" cy="4486275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54468" y="1447105"/>
            <a:ext cx="7683064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Certains ami(e)s nous ont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quittés du fait de ces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agissements et se réfugient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ailleurs en fuyant ces attitudes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persistantes , qui n’ont rien à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voir avec la convivialité !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446338" y="1257300"/>
            <a:ext cx="7372350" cy="4343400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16344" y="1351508"/>
            <a:ext cx="78323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Heureusement , qu’ils nous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restent des ami(e)s bien plus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honorables , qui n’ont rien à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voir , avec ce genre d’attitude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, mais qui préfèrent rester dans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l’ombre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342</Words>
  <Application>Microsoft Office PowerPoint</Application>
  <PresentationFormat>Grand écran</PresentationFormat>
  <Paragraphs>118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2021-06-25T12:03:33Z</dcterms:created>
  <dcterms:modified xsi:type="dcterms:W3CDTF">2021-06-29T13:18:18Z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