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LuQkZqrQvARQSZxPSmyrQ==" hashData="EtDGgeCrxMLp6y1QJSG97a39quz4FwcQuACH9NGvqLbRAs9B+xAzibohHZEY9Oi+xBdBYJNlUdX+C5gdLQ/c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84" y="15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29/06/2021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29/06/2021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754042" y="1867699"/>
            <a:ext cx="868391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N°3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3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321041" y="2551837"/>
            <a:ext cx="55499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728913" y="985838"/>
            <a:ext cx="6797862" cy="4857750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740095" y="1214110"/>
            <a:ext cx="6872522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s’insère entre deux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amis à qui on apprend ou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qu’on y vienne en aide pour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défaire cette opportunité ?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disant s’il continue , je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n’y mettrais pas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commentaire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9069" y="2178584"/>
            <a:ext cx="664797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625213" y="1002890"/>
            <a:ext cx="7300452" cy="4999704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25213" y="1609916"/>
            <a:ext cx="7404784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 voyant dépasser par le niveau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nouveaux , son but c’est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le leur en rabaisser , et d’arriver 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Plus bas que le sien , qui en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bien lui-même est déplorable à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ce qu’elle présente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56559" y="2647434"/>
            <a:ext cx="6239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qualité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5855" y="1457874"/>
            <a:ext cx="8001001" cy="413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571464" y="2967335"/>
            <a:ext cx="504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préférences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2469" y="1124512"/>
            <a:ext cx="7267062" cy="460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934119" y="2210023"/>
            <a:ext cx="8396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elle n’a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son pareil tout par derrière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baver comme un 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149" y="1293267"/>
            <a:ext cx="7872414" cy="446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Organigramme : Alternative 7"/>
          <p:cNvSpPr/>
          <p:nvPr/>
        </p:nvSpPr>
        <p:spPr>
          <a:xfrm>
            <a:off x="2528889" y="1300163"/>
            <a:ext cx="7172324" cy="4414837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33114" y="1738610"/>
            <a:ext cx="7125798" cy="34778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Cette masse d’Ami(e)s lui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est plus que nécessaire pour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diffuser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colporter sa médisance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malfaisante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814168" y="2231935"/>
            <a:ext cx="872437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pense qu’elle est heureuse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!  Avec sa mauvaise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537638" y="1867699"/>
            <a:ext cx="911672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329</Words>
  <Application>Microsoft Office PowerPoint</Application>
  <PresentationFormat>Grand écran</PresentationFormat>
  <Paragraphs>116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2021-06-25T12:03:33Z</dcterms:created>
  <dcterms:modified xsi:type="dcterms:W3CDTF">2021-06-29T12:57:13Z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