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dO9ratXHfVvCFUVgsUYZg==" hashData="4Ls45xroJxxTRmGrBSK50vC3No6fIY0nIqW2yleomQJRuwj90sUhbeaxmVz3/Y3M4kwe3r8m9t/6/WLhbG+es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2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102" y="66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69A34-4D39-44E5-AF41-7158FD330017}" type="datetimeFigureOut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23BDA-31DA-4589-8F03-F730AF509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915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22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361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336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063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788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335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263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856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049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8065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208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9593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944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668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749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13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406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1A2DD-B210-494C-B094-58521BF9E886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6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BE9B-E527-4275-B738-32375014437D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69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398E2-336F-4B91-B027-9E49CC103077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49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7FD-055E-4C38-962F-36932D45E9CF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33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E0CC4-D89A-445B-9217-124A70BD04EC}" type="datetime1">
              <a:rPr lang="fr-FR" smtClean="0"/>
              <a:t>29/06/2021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4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E8D1-7DD2-4F3D-AE57-7BA1CC2FB13C}" type="datetime1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55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4DE9-7A46-45AD-92E0-4983E44EC266}" type="datetime1">
              <a:rPr lang="fr-FR" smtClean="0"/>
              <a:t>29/06/2021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77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340A0-B453-4591-A35F-6A2C0D3C7EC9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896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80520-6E23-4FC3-B9BC-86055786E133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202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C510B-700C-4AC4-8C2B-BE83A2FB56F8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57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088A8-3EFE-4224-BB7E-7ACED6E9C1A3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3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C8928-5AD7-455B-8E10-11C36CCB3F69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7776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208108" y="1351508"/>
            <a:ext cx="7775783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serpent 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rousse Humour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N°10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079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  <p:sndAc>
          <p:stSnd loop="1">
            <p:snd r:embed="rId3" name="Zora la Rousse ( version longue )with Lyrics in French - YouTube.flv.wav"/>
          </p:stSnd>
        </p:sndAc>
      </p:transition>
    </mc:Choice>
    <mc:Fallback>
      <p:transition spd="slow" advTm="13000">
        <p:wedge/>
        <p:sndAc>
          <p:stSnd loop="1">
            <p:snd r:embed="rId3" name="Zora la Rousse ( version longue )with Lyrics in French - YouTube.fl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558" y="932471"/>
            <a:ext cx="6876884" cy="499305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6610" y="581976"/>
            <a:ext cx="9379491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avance dans l’ombre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insidieusement tel un serpent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colportant des rumeurs de l’un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l’autre essayant de détruire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partout où elle passe en y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mettant la brouille entre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des amis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105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85" t="-1" b="-901"/>
          <a:stretch/>
        </p:blipFill>
        <p:spPr>
          <a:xfrm>
            <a:off x="2414757" y="1284317"/>
            <a:ext cx="7523198" cy="448056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321041" y="2551837"/>
            <a:ext cx="55499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se pense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intelligente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073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570" r="573" b="13706"/>
          <a:stretch/>
        </p:blipFill>
        <p:spPr>
          <a:xfrm>
            <a:off x="2928938" y="691525"/>
            <a:ext cx="6557962" cy="55185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928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456" y="1166958"/>
            <a:ext cx="7315200" cy="460857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839069" y="2178584"/>
            <a:ext cx="6647974" cy="258532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amasse des amis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avec eux colporte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médisance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9058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455" r="-587" b="14250"/>
          <a:stretch/>
        </p:blipFill>
        <p:spPr>
          <a:xfrm>
            <a:off x="2886075" y="796789"/>
            <a:ext cx="6600825" cy="545676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22563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5113" y="643706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7" b="27377"/>
          <a:stretch/>
        </p:blipFill>
        <p:spPr>
          <a:xfrm>
            <a:off x="3284329" y="404091"/>
            <a:ext cx="5784053" cy="595225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056559" y="2647434"/>
            <a:ext cx="62395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Etre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hypochrite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n’est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pas une qualité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899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8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101" r="276" b="10313"/>
          <a:stretch/>
        </p:blipFill>
        <p:spPr>
          <a:xfrm>
            <a:off x="2962033" y="544122"/>
            <a:ext cx="6428645" cy="57697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8341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9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6347" y="972088"/>
            <a:ext cx="6940018" cy="510501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571464" y="2967335"/>
            <a:ext cx="5049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Mes préférences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0542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10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750" r="100" b="17750"/>
          <a:stretch/>
        </p:blipFill>
        <p:spPr>
          <a:xfrm>
            <a:off x="2786063" y="755694"/>
            <a:ext cx="6757987" cy="523591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1438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368" y="707919"/>
            <a:ext cx="6473951" cy="558953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934119" y="2210023"/>
            <a:ext cx="83967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Sa méchanceté elle n’a pas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son pareil tout par derrière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baver comme un escargot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796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224" b="34022"/>
          <a:stretch/>
        </p:blipFill>
        <p:spPr>
          <a:xfrm>
            <a:off x="2521471" y="1147403"/>
            <a:ext cx="7222083" cy="475438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8994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2737" y="348833"/>
            <a:ext cx="5559552" cy="587258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2902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38296"/>
          <a:stretch/>
        </p:blipFill>
        <p:spPr>
          <a:xfrm>
            <a:off x="2514600" y="1198618"/>
            <a:ext cx="7365757" cy="454495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45663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4" b="30640"/>
          <a:stretch/>
        </p:blipFill>
        <p:spPr>
          <a:xfrm>
            <a:off x="3087561" y="618774"/>
            <a:ext cx="6089903" cy="562045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814168" y="2231935"/>
            <a:ext cx="872437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pense qu’elle est heureuse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ainsi !  Avec sa mauvaise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langue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863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5" b="8247"/>
          <a:stretch/>
        </p:blipFill>
        <p:spPr>
          <a:xfrm>
            <a:off x="2626244" y="985839"/>
            <a:ext cx="7160694" cy="49279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810501" y="2136338"/>
            <a:ext cx="679217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Attention au porno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c’est 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chatte d’une rousse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708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537638" y="1867699"/>
            <a:ext cx="911672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Une serpent 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Rousse Humour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941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236</Words>
  <Application>Microsoft Office PowerPoint</Application>
  <PresentationFormat>Grand écran</PresentationFormat>
  <Paragraphs>99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2021-06-25T12:03:33Z</dcterms:created>
  <dcterms:modified xsi:type="dcterms:W3CDTF">2021-06-29T15:49:03Z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