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mq0+zubPzQ/sGVmpQpI8A==" hashData="tjZ6yp/GVjzg0LONVHAzRd8ONkTmRAf71NHDrO72yIpun7/Oeq0NaK7ibDrSdDccQ+aM+PDPKOmdVjRvikYQ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0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6" y="522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269A34-4D39-44E5-AF41-7158FD330017}" type="datetimeFigureOut">
              <a:rPr lang="fr-FR" smtClean="0"/>
              <a:t>27/06/2021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23BDA-31DA-4589-8F03-F730AF509E9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1915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0222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13610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6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1063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27880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6335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2633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856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104903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8065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208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9593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94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83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74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131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323BDA-31DA-4589-8F03-F730AF509E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406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1A2DD-B210-494C-B094-58521BF9E886}" type="datetime1">
              <a:rPr lang="fr-FR" smtClean="0"/>
              <a:t>27/06/2021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6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BE9B-E527-4275-B738-32375014437D}" type="datetime1">
              <a:rPr lang="fr-FR" smtClean="0"/>
              <a:t>27/06/2021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6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398E2-336F-4B91-B027-9E49CC103077}" type="datetime1">
              <a:rPr lang="fr-FR" smtClean="0"/>
              <a:t>27/06/2021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8495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3D7FD-055E-4C38-962F-36932D45E9CF}" type="datetime1">
              <a:rPr lang="fr-FR" smtClean="0"/>
              <a:t>27/06/2021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33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E0CC4-D89A-445B-9217-124A70BD04EC}" type="datetime1">
              <a:rPr lang="fr-FR" smtClean="0"/>
              <a:t>27/06/2021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4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7E8D1-7DD2-4F3D-AE57-7BA1CC2FB13C}" type="datetime1">
              <a:rPr lang="fr-FR" smtClean="0"/>
              <a:t>27/06/2021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055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B4DE9-7A46-45AD-92E0-4983E44EC266}" type="datetime1">
              <a:rPr lang="fr-FR" smtClean="0"/>
              <a:t>27/06/2021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771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340A0-B453-4591-A35F-6A2C0D3C7EC9}" type="datetime1">
              <a:rPr lang="fr-FR" smtClean="0"/>
              <a:t>27/06/2021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9896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80520-6E23-4FC3-B9BC-86055786E133}" type="datetime1">
              <a:rPr lang="fr-FR" smtClean="0"/>
              <a:t>27/06/2021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202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C510B-700C-4AC4-8C2B-BE83A2FB56F8}" type="datetime1">
              <a:rPr lang="fr-FR" smtClean="0"/>
              <a:t>27/06/2021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576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088A8-3EFE-4224-BB7E-7ACED6E9C1A3}" type="datetime1">
              <a:rPr lang="fr-FR" smtClean="0"/>
              <a:t>27/06/2021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38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C8928-5AD7-455B-8E10-11C36CCB3F69}" type="datetime1">
              <a:rPr lang="fr-FR" smtClean="0"/>
              <a:t>27/06/2021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39F2BD-51CC-430F-80B5-A55C151790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7776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754042" y="1867699"/>
            <a:ext cx="868391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serpent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079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  <p:sndAc>
          <p:stSnd loop="1">
            <p:snd r:embed="rId3" name="Zora la Rousse ( version longue )with Lyrics in French - YouTube.flv.wav"/>
          </p:stSnd>
        </p:sndAc>
      </p:transition>
    </mc:Choice>
    <mc:Fallback>
      <p:transition spd="slow" advTm="16000">
        <p:wedge/>
        <p:sndAc>
          <p:stSnd loop="1">
            <p:snd r:embed="rId3" name="Zora la Rousse ( version longue )with Lyrics in French - YouTube.fl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932471"/>
            <a:ext cx="6876884" cy="499305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86610" y="581976"/>
            <a:ext cx="9379491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avance dans l’ombre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insidieusement tel un serpent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colportant des rumeurs de l’un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l’autre essayant de détruire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partout où elle passe en y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mettant la brouille entre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amis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81057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85" t="-1" b="-901"/>
          <a:stretch/>
        </p:blipFill>
        <p:spPr>
          <a:xfrm>
            <a:off x="2414757" y="1284317"/>
            <a:ext cx="7523198" cy="4480560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321041" y="2551837"/>
            <a:ext cx="554991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se pense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intelligente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00737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2847" y="1306170"/>
            <a:ext cx="7981151" cy="4363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87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5456" y="1166958"/>
            <a:ext cx="7315200" cy="4608576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2724839" y="2178584"/>
            <a:ext cx="6876434" cy="2585323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Elle amasse des amis ,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et avec eux colportent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médisance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2905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0593" y="978440"/>
            <a:ext cx="7479792" cy="5028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563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5113" y="643706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7" b="27377"/>
          <a:stretch/>
        </p:blipFill>
        <p:spPr>
          <a:xfrm>
            <a:off x="3284329" y="404091"/>
            <a:ext cx="5784053" cy="595225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056559" y="2647434"/>
            <a:ext cx="623959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Etre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hypochrite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 une qualité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8990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8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124512"/>
            <a:ext cx="7267062" cy="460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19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9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347" y="972088"/>
            <a:ext cx="6940018" cy="5105018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3571464" y="2967335"/>
            <a:ext cx="504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Mes préférences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3054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10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662" y="969051"/>
            <a:ext cx="7242676" cy="491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383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11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4368" y="707919"/>
            <a:ext cx="6473951" cy="558953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934119" y="2210023"/>
            <a:ext cx="839678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Sa méchanceté elle n’a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son pareil tout par derrière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baver comme un escargot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47963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12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743" y="1414636"/>
            <a:ext cx="7621225" cy="421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13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2737" y="348833"/>
            <a:ext cx="5559552" cy="587258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6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2902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14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6568" y="887664"/>
            <a:ext cx="6951480" cy="5147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66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15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4" b="30640"/>
          <a:stretch/>
        </p:blipFill>
        <p:spPr>
          <a:xfrm>
            <a:off x="3087561" y="618774"/>
            <a:ext cx="6089903" cy="5620452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814168" y="2231935"/>
            <a:ext cx="872437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pense qu’elle est heureuse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 !  Avec sa mauvaise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langue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863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16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5" b="8247"/>
          <a:stretch/>
        </p:blipFill>
        <p:spPr>
          <a:xfrm>
            <a:off x="2626244" y="985839"/>
            <a:ext cx="7160694" cy="49279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2810501" y="2136338"/>
            <a:ext cx="679217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Attention au porno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chatte d’une rousse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7084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639">
              <a:schemeClr val="bg1"/>
            </a:gs>
            <a:gs pos="6000">
              <a:schemeClr val="tx1"/>
            </a:gs>
            <a:gs pos="71000">
              <a:schemeClr val="accent2">
                <a:lumMod val="89000"/>
              </a:schemeClr>
            </a:gs>
            <a:gs pos="84000">
              <a:srgbClr val="C00000"/>
            </a:gs>
            <a:gs pos="58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1429789" y="-1064028"/>
            <a:ext cx="9493135" cy="9177250"/>
          </a:xfrm>
          <a:prstGeom prst="ellipse">
            <a:avLst/>
          </a:prstGeom>
          <a:noFill/>
          <a:ln w="698500" cmpd="tri">
            <a:gradFill flip="none" rotWithShape="1">
              <a:gsLst>
                <a:gs pos="13000">
                  <a:schemeClr val="tx1"/>
                </a:gs>
                <a:gs pos="29000">
                  <a:srgbClr val="FF0000"/>
                </a:gs>
                <a:gs pos="52000">
                  <a:srgbClr val="FFC000"/>
                </a:gs>
                <a:gs pos="34348">
                  <a:srgbClr val="7030A0"/>
                </a:gs>
                <a:gs pos="43000">
                  <a:srgbClr val="00B050"/>
                </a:gs>
                <a:gs pos="64000">
                  <a:srgbClr val="00B050"/>
                </a:gs>
                <a:gs pos="72512">
                  <a:srgbClr val="002060"/>
                </a:gs>
                <a:gs pos="85000">
                  <a:srgbClr val="FF0000"/>
                </a:gs>
                <a:gs pos="97000">
                  <a:schemeClr val="tx1">
                    <a:lumMod val="85000"/>
                    <a:lumOff val="1500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491287"/>
            <a:ext cx="2743200" cy="365125"/>
          </a:xfrm>
        </p:spPr>
        <p:txBody>
          <a:bodyPr/>
          <a:lstStyle/>
          <a:p>
            <a:fld id="{B54160D5-4140-4E41-82C8-81A73D6A032A}" type="datetime1">
              <a:rPr lang="fr-FR" sz="200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27/06/2021</a:t>
            </a:fld>
            <a:endParaRPr lang="fr-FR" sz="2000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PPS   Lande   2021</a:t>
            </a:r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19011" y="6491286"/>
            <a:ext cx="2743200" cy="365125"/>
          </a:xfrm>
        </p:spPr>
        <p:txBody>
          <a:bodyPr/>
          <a:lstStyle/>
          <a:p>
            <a:fld id="{3239F2BD-51CC-430F-80B5-A55C1517909E}" type="slidenum">
              <a:rPr lang="fr-FR" sz="2000" b="1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17</a:t>
            </a:fld>
            <a:endParaRPr lang="fr-FR" sz="2000" b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4168" y="1118998"/>
            <a:ext cx="7552781" cy="476180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754043" y="1867699"/>
            <a:ext cx="8683916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 serpent de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rousse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en prime sa chatte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Humour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9418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234</Words>
  <Application>Microsoft Office PowerPoint</Application>
  <PresentationFormat>Grand écran</PresentationFormat>
  <Paragraphs>98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2021-06-25T12:03:33Z</dcterms:created>
  <dcterms:modified xsi:type="dcterms:W3CDTF">2021-06-27T18:24:13Z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