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7" r:id="rId4"/>
    <p:sldId id="26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66" r:id="rId13"/>
    <p:sldId id="275" r:id="rId14"/>
    <p:sldId id="277" r:id="rId15"/>
    <p:sldId id="263" r:id="rId16"/>
    <p:sldId id="27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atFIbp6ZeUtDgq9VnQscA==" hashData="QLk0WtFQ391P2Rd3aKLkkZW+sC5bTUH14qluhx/ELkKZjqWwXr0CnykeM0FxjrwOS/7TSSSA+7UkVhLRT14Q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A1CC5-B3D1-49A0-B843-33C4AF0CB75A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54493-70FE-4FE7-93B2-F053A6904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630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92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048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41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20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58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531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22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866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406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265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162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67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1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4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867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5053-F9B3-4B2C-8E8B-E79F602A8C47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8A40-C2C5-479B-AF34-D01B3B3C6C6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58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E39C-36D4-4C2A-9B7E-6632C63E3FB2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48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9DFD4-E61D-4628-A031-67394480F0F9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5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688F6-92F5-43D4-8BD1-C5740F0C1029}" type="datetime1">
              <a:rPr lang="fr-FR" smtClean="0"/>
              <a:t>16/02/2021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63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81EEB-3147-4F3F-8864-7D0D61D166CF}" type="datetime1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72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55DF2-EB46-4A2E-9A1A-A03E2E1DE92E}" type="datetime1">
              <a:rPr lang="fr-FR" smtClean="0"/>
              <a:t>16/02/2021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2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9BB63-A18F-40CE-B292-136AD6BDD154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0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2BFAB-FFD8-4C2C-9A50-256C04B6E581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70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CAA6-2D08-4881-9728-4B70CDDA8BC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10EE-F753-4900-8088-AD4F406682A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6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90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1CBBA-5D18-48B9-94A0-379FECA5A79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46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792" r="216" b="27716"/>
          <a:stretch/>
        </p:blipFill>
        <p:spPr>
          <a:xfrm>
            <a:off x="1363193" y="1194357"/>
            <a:ext cx="9465614" cy="44692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1438" y="654938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93369" y="654939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74455" y="644615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Breton 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4000">
        <p:wedg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66607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7879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72576" y="645507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694" y="1193250"/>
            <a:ext cx="9472612" cy="4425780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69111" t="20862" r="1579" b="72185"/>
          <a:stretch/>
        </p:blipFill>
        <p:spPr>
          <a:xfrm>
            <a:off x="7629527" y="1343025"/>
            <a:ext cx="3086098" cy="785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879143" y="1214923"/>
            <a:ext cx="843371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Envie de découvrir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nouvelles </a:t>
            </a:r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sensations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Bretonne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15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98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085" y="1228119"/>
            <a:ext cx="4630992" cy="44489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48707" y="2113478"/>
            <a:ext cx="99437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tout cela en douceur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 haut lieux de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pratique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4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6" y="6529068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6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20224" y="6429059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06" y="1197902"/>
            <a:ext cx="5399387" cy="4462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07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3055" y="64855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6054"/>
          <a:stretch/>
        </p:blipFill>
        <p:spPr>
          <a:xfrm>
            <a:off x="3901678" y="1231334"/>
            <a:ext cx="4388644" cy="4395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251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0020" y="647001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88780" y="64782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3" y="1208270"/>
            <a:ext cx="6193766" cy="4463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33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90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785" b="4981"/>
          <a:stretch/>
        </p:blipFill>
        <p:spPr>
          <a:xfrm>
            <a:off x="2743200" y="1196920"/>
            <a:ext cx="6829425" cy="4464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47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906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5930" y="647858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3" y="1185114"/>
            <a:ext cx="7304458" cy="4487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78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197501"/>
            <a:ext cx="4438650" cy="449191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-2965" r="36000" b="89625"/>
          <a:stretch/>
        </p:blipFill>
        <p:spPr>
          <a:xfrm>
            <a:off x="3836934" y="4648608"/>
            <a:ext cx="3048000" cy="70008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934" y="4069875"/>
            <a:ext cx="292608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90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620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890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1197471"/>
            <a:ext cx="7986712" cy="4492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4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0120" y="6156960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69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88680" y="615696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817" b="4004"/>
          <a:stretch/>
        </p:blipFill>
        <p:spPr>
          <a:xfrm>
            <a:off x="3931443" y="1187486"/>
            <a:ext cx="4329113" cy="4483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666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1152525"/>
            <a:ext cx="8096250" cy="4552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411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92556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764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55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2559" t="5010" r="5010" b="9275"/>
          <a:stretch/>
        </p:blipFill>
        <p:spPr>
          <a:xfrm>
            <a:off x="3529013" y="1216761"/>
            <a:ext cx="5143500" cy="4465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312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6572" r="-214" b="16786"/>
          <a:stretch/>
        </p:blipFill>
        <p:spPr>
          <a:xfrm>
            <a:off x="2762249" y="1200150"/>
            <a:ext cx="6681789" cy="4443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8525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9759" y="6543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2536" y="6492875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587" b="25806"/>
          <a:stretch/>
        </p:blipFill>
        <p:spPr>
          <a:xfrm>
            <a:off x="3114516" y="1203880"/>
            <a:ext cx="5962968" cy="4450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768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094" y="1194622"/>
            <a:ext cx="9461812" cy="446875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54724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Breton </a:t>
            </a: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62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129</Words>
  <Application>Microsoft Office PowerPoint</Application>
  <PresentationFormat>Grand écran</PresentationFormat>
  <Paragraphs>76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2020-12-03T13:41:04Z</dcterms:created>
  <dcterms:modified xsi:type="dcterms:W3CDTF">2021-02-16T18:01:39Z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