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0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1" r:id="rId16"/>
    <p:sldId id="272" r:id="rId17"/>
    <p:sldId id="270" r:id="rId18"/>
    <p:sldId id="273" r:id="rId19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GmX+ycHaxoZMmme++RnXrg==" hashData="PINxk1cLIQdMLVKGTlqHmksttYs7/ih+bWkd4JQCTUh3p4mUij+wLAxlRexhPv/dFpsDtgD2S/8AGZR+eS8md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42" autoAdjust="0"/>
    <p:restoredTop sz="94660"/>
  </p:normalViewPr>
  <p:slideViewPr>
    <p:cSldViewPr snapToGrid="0" showGuides="1">
      <p:cViewPr varScale="1">
        <p:scale>
          <a:sx n="78" d="100"/>
          <a:sy n="78" d="100"/>
        </p:scale>
        <p:origin x="168" y="5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2F10C6E-76FA-425C-A75B-9DB7D86B205E}" type="datetimeFigureOut">
              <a:rPr lang="fr-FR" smtClean="0"/>
              <a:t>09/09/2020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6BC0EC4-9733-4200-BFFC-4BBC763BEE2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2888475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BC0EC4-9733-4200-BFFC-4BBC763BEE2A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3572137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BC0EC4-9733-4200-BFFC-4BBC763BEE2A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0167607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BC0EC4-9733-4200-BFFC-4BBC763BEE2A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2270272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BC0EC4-9733-4200-BFFC-4BBC763BEE2A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3824116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BC0EC4-9733-4200-BFFC-4BBC763BEE2A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3281475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BC0EC4-9733-4200-BFFC-4BBC763BEE2A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4285096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BC0EC4-9733-4200-BFFC-4BBC763BEE2A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3758039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BC0EC4-9733-4200-BFFC-4BBC763BEE2A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3243147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BC0EC4-9733-4200-BFFC-4BBC763BEE2A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7473921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BC0EC4-9733-4200-BFFC-4BBC763BEE2A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5913274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BC0EC4-9733-4200-BFFC-4BBC763BEE2A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1910077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BC0EC4-9733-4200-BFFC-4BBC763BEE2A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5547777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BC0EC4-9733-4200-BFFC-4BBC763BEE2A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7536146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BC0EC4-9733-4200-BFFC-4BBC763BEE2A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6102316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BC0EC4-9733-4200-BFFC-4BBC763BEE2A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5337876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BC0EC4-9733-4200-BFFC-4BBC763BEE2A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83809890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BC0EC4-9733-4200-BFFC-4BBC763BEE2A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74339644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BC0EC4-9733-4200-BFFC-4BBC763BEE2A}" type="slidenum">
              <a:rPr lang="fr-FR" smtClean="0"/>
              <a:t>18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1737471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909D2A-27EE-42BD-9980-6DA950C0256A}" type="datetime1">
              <a:rPr lang="fr-FR" smtClean="0"/>
              <a:t>09/09/2020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6286E6-2174-4FE0-8D7B-E7B589AFED3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434705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origami"/>
      </p:transition>
    </mc:Choice>
    <mc:Fallback>
      <p:transition spd="slow" advTm="13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755A51-3E40-4F51-AC75-65256EB1FA5D}" type="datetime1">
              <a:rPr lang="fr-FR" smtClean="0"/>
              <a:t>09/09/2020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6286E6-2174-4FE0-8D7B-E7B589AFED3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1226737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origami"/>
      </p:transition>
    </mc:Choice>
    <mc:Fallback>
      <p:transition spd="slow" advTm="13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6E734E-F77B-47A8-8F2D-42585438FC46}" type="datetime1">
              <a:rPr lang="fr-FR" smtClean="0"/>
              <a:t>09/09/2020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6286E6-2174-4FE0-8D7B-E7B589AFED3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3554601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origami"/>
      </p:transition>
    </mc:Choice>
    <mc:Fallback>
      <p:transition spd="slow" advTm="13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80D97-6D36-4EAD-ABBB-6F7DD1481689}" type="datetime1">
              <a:rPr lang="fr-FR" smtClean="0"/>
              <a:t>09/09/2020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6286E6-2174-4FE0-8D7B-E7B589AFED3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0071360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origami"/>
      </p:transition>
    </mc:Choice>
    <mc:Fallback>
      <p:transition spd="slow" advTm="13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8D301C-3052-4C1C-B888-E333C413CB56}" type="datetime1">
              <a:rPr lang="fr-FR" smtClean="0"/>
              <a:t>09/09/2020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6286E6-2174-4FE0-8D7B-E7B589AFED3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932470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origami"/>
      </p:transition>
    </mc:Choice>
    <mc:Fallback>
      <p:transition spd="slow" advTm="13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8B90EC-4AD7-4619-AC90-9DDC0539E5EB}" type="datetime1">
              <a:rPr lang="fr-FR" smtClean="0"/>
              <a:t>09/09/2020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6286E6-2174-4FE0-8D7B-E7B589AFED3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3728466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origami"/>
      </p:transition>
    </mc:Choice>
    <mc:Fallback>
      <p:transition spd="slow" advTm="13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822C4C-2E90-48EB-97FE-5E8E58CBFD98}" type="datetime1">
              <a:rPr lang="fr-FR" smtClean="0"/>
              <a:t>09/09/2020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6286E6-2174-4FE0-8D7B-E7B589AFED3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6593776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origami"/>
      </p:transition>
    </mc:Choice>
    <mc:Fallback>
      <p:transition spd="slow" advTm="13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4F3509-F46F-4FFF-9922-6630D8B19FF9}" type="datetime1">
              <a:rPr lang="fr-FR" smtClean="0"/>
              <a:t>09/09/2020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6286E6-2174-4FE0-8D7B-E7B589AFED3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6080093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origami"/>
      </p:transition>
    </mc:Choice>
    <mc:Fallback>
      <p:transition spd="slow" advTm="13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7CE5A3-E0B4-4BF9-BA80-510F7D532D76}" type="datetime1">
              <a:rPr lang="fr-FR" smtClean="0"/>
              <a:t>09/09/2020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6286E6-2174-4FE0-8D7B-E7B589AFED3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8246589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origami"/>
      </p:transition>
    </mc:Choice>
    <mc:Fallback>
      <p:transition spd="slow" advTm="13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30F6C9-0C5F-4CEE-8CA9-55D08B5C2919}" type="datetime1">
              <a:rPr lang="fr-FR" smtClean="0"/>
              <a:t>09/09/2020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6286E6-2174-4FE0-8D7B-E7B589AFED3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8315021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origami"/>
      </p:transition>
    </mc:Choice>
    <mc:Fallback>
      <p:transition spd="slow" advTm="13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DC044D-0865-4CC9-AAA7-F4EFF5310D2C}" type="datetime1">
              <a:rPr lang="fr-FR" smtClean="0"/>
              <a:t>09/09/2020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6286E6-2174-4FE0-8D7B-E7B589AFED3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2653635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origami"/>
      </p:transition>
    </mc:Choice>
    <mc:Fallback>
      <p:transition spd="slow" advTm="13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78000">
              <a:srgbClr val="FFC000"/>
            </a:gs>
            <a:gs pos="23000">
              <a:schemeClr val="accent2">
                <a:lumMod val="89000"/>
              </a:schemeClr>
            </a:gs>
            <a:gs pos="92000">
              <a:schemeClr val="bg1"/>
            </a:gs>
            <a:gs pos="65000">
              <a:schemeClr val="accent2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D32929-5ADA-44C2-BF61-29A45BDB71EE}" type="datetime1">
              <a:rPr lang="fr-FR" smtClean="0"/>
              <a:t>09/09/2020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F6286E6-2174-4FE0-8D7B-E7B589AFED3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997956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origami"/>
      </p:transition>
    </mc:Choice>
    <mc:Fallback>
      <p:transition spd="slow" advTm="13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23900" y="748145"/>
            <a:ext cx="10744200" cy="5299364"/>
          </a:xfrm>
          <a:prstGeom prst="roundRect">
            <a:avLst/>
          </a:prstGeom>
          <a:noFill/>
          <a:ln w="952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6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5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706582" y="748145"/>
            <a:ext cx="10744200" cy="5299364"/>
          </a:xfrm>
          <a:prstGeom prst="roundRect">
            <a:avLst/>
          </a:prstGeom>
          <a:noFill/>
          <a:ln w="381000">
            <a:gradFill flip="none" rotWithShape="1">
              <a:gsLst>
                <a:gs pos="81000">
                  <a:schemeClr val="accent4">
                    <a:lumMod val="40000"/>
                    <a:lumOff val="60000"/>
                  </a:schemeClr>
                </a:gs>
                <a:gs pos="100000">
                  <a:schemeClr val="accent4">
                    <a:lumMod val="95000"/>
                    <a:lumOff val="5000"/>
                  </a:schemeClr>
                </a:gs>
                <a:gs pos="93000">
                  <a:schemeClr val="accent4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0" y="6454487"/>
            <a:ext cx="2743200" cy="365125"/>
          </a:xfrm>
        </p:spPr>
        <p:txBody>
          <a:bodyPr/>
          <a:lstStyle/>
          <a:p>
            <a:fld id="{F40050F7-DC8E-4353-88EE-DC0623360671}" type="datetime1">
              <a:rPr lang="fr-FR" sz="2000" b="1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09/09/2020</a:t>
            </a:fld>
            <a:endParaRPr lang="fr-FR" sz="2000" b="1" dirty="0">
              <a:ln>
                <a:solidFill>
                  <a:schemeClr val="tx1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12" name="Image 1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14203" y="1203491"/>
            <a:ext cx="9758597" cy="4342869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8998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109364" y="6353464"/>
            <a:ext cx="2743200" cy="365125"/>
          </a:xfrm>
        </p:spPr>
        <p:txBody>
          <a:bodyPr/>
          <a:lstStyle/>
          <a:p>
            <a:fld id="{0F6286E6-2174-4FE0-8D7B-E7B589AFED3D}" type="slidenum">
              <a:rPr lang="fr-FR" sz="2000" b="1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</a:t>
            </a:fld>
            <a:endParaRPr lang="fr-FR" sz="2000" b="1" dirty="0">
              <a:ln>
                <a:solidFill>
                  <a:schemeClr val="tx1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527285" y="1257516"/>
            <a:ext cx="9137438" cy="230832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De l’Humour cela vous dis</a:t>
            </a:r>
          </a:p>
          <a:p>
            <a:pPr algn="ctr"/>
            <a:r>
              <a:rPr lang="fr-FR" sz="48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et de la réflexion</a:t>
            </a:r>
          </a:p>
          <a:p>
            <a:pPr algn="ctr"/>
            <a:r>
              <a:rPr lang="fr-FR" sz="48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</a:t>
            </a:r>
            <a:r>
              <a:rPr lang="fr-FR" sz="48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N°7</a:t>
            </a:r>
            <a:endParaRPr lang="fr-FR" sz="48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5903537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origami"/>
        <p:sndAc>
          <p:stSnd loop="1">
            <p:snd r:embed="rId3" name="Ile d'Oléron .. 09 03 2011_001.wav"/>
          </p:stSnd>
        </p:sndAc>
      </p:transition>
    </mc:Choice>
    <mc:Fallback>
      <p:transition spd="slow" advTm="13000">
        <p:fade/>
        <p:sndAc>
          <p:stSnd loop="1">
            <p:snd r:embed="rId3" name="Ile d'Oléron .. 09 03 2011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5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23900" y="748145"/>
            <a:ext cx="10744200" cy="5299364"/>
          </a:xfrm>
          <a:prstGeom prst="roundRect">
            <a:avLst/>
          </a:prstGeom>
          <a:noFill/>
          <a:ln w="952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6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5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706582" y="748145"/>
            <a:ext cx="10744200" cy="5299364"/>
          </a:xfrm>
          <a:prstGeom prst="roundRect">
            <a:avLst/>
          </a:prstGeom>
          <a:noFill/>
          <a:ln w="381000">
            <a:gradFill flip="none" rotWithShape="1">
              <a:gsLst>
                <a:gs pos="81000">
                  <a:schemeClr val="accent4">
                    <a:lumMod val="40000"/>
                    <a:lumOff val="60000"/>
                  </a:schemeClr>
                </a:gs>
                <a:gs pos="100000">
                  <a:schemeClr val="accent4">
                    <a:lumMod val="95000"/>
                    <a:lumOff val="5000"/>
                  </a:schemeClr>
                </a:gs>
                <a:gs pos="93000">
                  <a:schemeClr val="accent4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0" y="6454487"/>
            <a:ext cx="2743200" cy="365125"/>
          </a:xfrm>
        </p:spPr>
        <p:txBody>
          <a:bodyPr/>
          <a:lstStyle/>
          <a:p>
            <a:fld id="{F40050F7-DC8E-4353-88EE-DC0623360671}" type="datetime1">
              <a:rPr lang="fr-FR" sz="2000" b="1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09/09/2020</a:t>
            </a:fld>
            <a:endParaRPr lang="fr-FR" sz="2000" b="1" dirty="0">
              <a:ln>
                <a:solidFill>
                  <a:schemeClr val="tx1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8998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109364" y="6353464"/>
            <a:ext cx="2743200" cy="365125"/>
          </a:xfrm>
        </p:spPr>
        <p:txBody>
          <a:bodyPr/>
          <a:lstStyle/>
          <a:p>
            <a:fld id="{0F6286E6-2174-4FE0-8D7B-E7B589AFED3D}" type="slidenum">
              <a:rPr lang="fr-FR" sz="2000" b="1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2</a:t>
            </a:fld>
            <a:endParaRPr lang="fr-FR" sz="2000" b="1" dirty="0">
              <a:ln>
                <a:solidFill>
                  <a:schemeClr val="tx1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29193" y="1274164"/>
            <a:ext cx="9713628" cy="4257206"/>
          </a:xfrm>
          <a:prstGeom prst="rect">
            <a:avLst/>
          </a:prstGeom>
          <a:effectLst>
            <a:glow rad="139700">
              <a:schemeClr val="accent4">
                <a:satMod val="175000"/>
                <a:alpha val="40000"/>
              </a:schemeClr>
            </a:glow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2172490" y="2551837"/>
            <a:ext cx="7847020" cy="175432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5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L'humour, une arme</a:t>
            </a:r>
          </a:p>
          <a:p>
            <a:r>
              <a:rPr lang="fr-FR" sz="54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5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contre la maladie</a:t>
            </a:r>
            <a:endParaRPr lang="fr-FR" sz="5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0362036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origami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23900" y="748145"/>
            <a:ext cx="10744200" cy="5299364"/>
          </a:xfrm>
          <a:prstGeom prst="roundRect">
            <a:avLst/>
          </a:prstGeom>
          <a:noFill/>
          <a:ln w="952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6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5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706582" y="748145"/>
            <a:ext cx="10744200" cy="5299364"/>
          </a:xfrm>
          <a:prstGeom prst="roundRect">
            <a:avLst/>
          </a:prstGeom>
          <a:noFill/>
          <a:ln w="381000">
            <a:gradFill flip="none" rotWithShape="1">
              <a:gsLst>
                <a:gs pos="81000">
                  <a:schemeClr val="accent4">
                    <a:lumMod val="40000"/>
                    <a:lumOff val="60000"/>
                  </a:schemeClr>
                </a:gs>
                <a:gs pos="100000">
                  <a:schemeClr val="accent4">
                    <a:lumMod val="95000"/>
                    <a:lumOff val="5000"/>
                  </a:schemeClr>
                </a:gs>
                <a:gs pos="93000">
                  <a:schemeClr val="accent4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0" y="6454487"/>
            <a:ext cx="2743200" cy="365125"/>
          </a:xfrm>
        </p:spPr>
        <p:txBody>
          <a:bodyPr/>
          <a:lstStyle/>
          <a:p>
            <a:fld id="{F40050F7-DC8E-4353-88EE-DC0623360671}" type="datetime1">
              <a:rPr lang="fr-FR" sz="2000" b="1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09/09/2020</a:t>
            </a:fld>
            <a:endParaRPr lang="fr-FR" sz="2000" b="1" dirty="0">
              <a:ln>
                <a:solidFill>
                  <a:schemeClr val="tx1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8998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109364" y="6353464"/>
            <a:ext cx="2743200" cy="365125"/>
          </a:xfrm>
        </p:spPr>
        <p:txBody>
          <a:bodyPr/>
          <a:lstStyle/>
          <a:p>
            <a:fld id="{0F6286E6-2174-4FE0-8D7B-E7B589AFED3D}" type="slidenum">
              <a:rPr lang="fr-FR" sz="2000" b="1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3</a:t>
            </a:fld>
            <a:endParaRPr lang="fr-FR" sz="2000" b="1" dirty="0">
              <a:ln>
                <a:solidFill>
                  <a:schemeClr val="tx1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99647" y="1268505"/>
            <a:ext cx="4356848" cy="4356848"/>
          </a:xfrm>
          <a:prstGeom prst="rect">
            <a:avLst/>
          </a:prstGeom>
          <a:effectLst>
            <a:glow rad="139700">
              <a:schemeClr val="accent4">
                <a:satMod val="175000"/>
                <a:alpha val="40000"/>
              </a:schemeClr>
            </a:glow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9060666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origami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23900" y="748145"/>
            <a:ext cx="10744200" cy="5299364"/>
          </a:xfrm>
          <a:prstGeom prst="roundRect">
            <a:avLst/>
          </a:prstGeom>
          <a:noFill/>
          <a:ln w="952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6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5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706582" y="748145"/>
            <a:ext cx="10744200" cy="5299364"/>
          </a:xfrm>
          <a:prstGeom prst="roundRect">
            <a:avLst/>
          </a:prstGeom>
          <a:noFill/>
          <a:ln w="381000">
            <a:gradFill flip="none" rotWithShape="1">
              <a:gsLst>
                <a:gs pos="81000">
                  <a:schemeClr val="accent4">
                    <a:lumMod val="40000"/>
                    <a:lumOff val="60000"/>
                  </a:schemeClr>
                </a:gs>
                <a:gs pos="100000">
                  <a:schemeClr val="accent4">
                    <a:lumMod val="95000"/>
                    <a:lumOff val="5000"/>
                  </a:schemeClr>
                </a:gs>
                <a:gs pos="93000">
                  <a:schemeClr val="accent4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0" y="6454487"/>
            <a:ext cx="2743200" cy="365125"/>
          </a:xfrm>
        </p:spPr>
        <p:txBody>
          <a:bodyPr/>
          <a:lstStyle/>
          <a:p>
            <a:fld id="{F40050F7-DC8E-4353-88EE-DC0623360671}" type="datetime1">
              <a:rPr lang="fr-FR" sz="2000" b="1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09/09/2020</a:t>
            </a:fld>
            <a:endParaRPr lang="fr-FR" sz="2000" b="1" dirty="0">
              <a:ln>
                <a:solidFill>
                  <a:schemeClr val="tx1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8998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109364" y="6353464"/>
            <a:ext cx="2743200" cy="365125"/>
          </a:xfrm>
        </p:spPr>
        <p:txBody>
          <a:bodyPr/>
          <a:lstStyle/>
          <a:p>
            <a:fld id="{0F6286E6-2174-4FE0-8D7B-E7B589AFED3D}" type="slidenum">
              <a:rPr lang="fr-FR" sz="2000" b="1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4</a:t>
            </a:fld>
            <a:endParaRPr lang="fr-FR" sz="2000" b="1" dirty="0">
              <a:ln>
                <a:solidFill>
                  <a:schemeClr val="tx1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13094" y="1246094"/>
            <a:ext cx="4383741" cy="4383741"/>
          </a:xfrm>
          <a:prstGeom prst="rect">
            <a:avLst/>
          </a:prstGeom>
          <a:effectLst>
            <a:glow rad="139700">
              <a:schemeClr val="accent4">
                <a:satMod val="175000"/>
                <a:alpha val="40000"/>
              </a:schemeClr>
            </a:glow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11227355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origami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23900" y="748145"/>
            <a:ext cx="10744200" cy="5299364"/>
          </a:xfrm>
          <a:prstGeom prst="roundRect">
            <a:avLst/>
          </a:prstGeom>
          <a:noFill/>
          <a:ln w="952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6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5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706582" y="748145"/>
            <a:ext cx="10744200" cy="5299364"/>
          </a:xfrm>
          <a:prstGeom prst="roundRect">
            <a:avLst/>
          </a:prstGeom>
          <a:noFill/>
          <a:ln w="381000">
            <a:gradFill flip="none" rotWithShape="1">
              <a:gsLst>
                <a:gs pos="81000">
                  <a:schemeClr val="accent4">
                    <a:lumMod val="40000"/>
                    <a:lumOff val="60000"/>
                  </a:schemeClr>
                </a:gs>
                <a:gs pos="100000">
                  <a:schemeClr val="accent4">
                    <a:lumMod val="95000"/>
                    <a:lumOff val="5000"/>
                  </a:schemeClr>
                </a:gs>
                <a:gs pos="93000">
                  <a:schemeClr val="accent4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0" y="6454487"/>
            <a:ext cx="2743200" cy="365125"/>
          </a:xfrm>
        </p:spPr>
        <p:txBody>
          <a:bodyPr/>
          <a:lstStyle/>
          <a:p>
            <a:fld id="{F40050F7-DC8E-4353-88EE-DC0623360671}" type="datetime1">
              <a:rPr lang="fr-FR" sz="2000" b="1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09/09/2020</a:t>
            </a:fld>
            <a:endParaRPr lang="fr-FR" sz="2000" b="1" dirty="0">
              <a:ln>
                <a:solidFill>
                  <a:schemeClr val="tx1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8998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109364" y="6353464"/>
            <a:ext cx="2743200" cy="365125"/>
          </a:xfrm>
        </p:spPr>
        <p:txBody>
          <a:bodyPr/>
          <a:lstStyle/>
          <a:p>
            <a:fld id="{0F6286E6-2174-4FE0-8D7B-E7B589AFED3D}" type="slidenum">
              <a:rPr lang="fr-FR" sz="2000" b="1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5</a:t>
            </a:fld>
            <a:endParaRPr lang="fr-FR" sz="2000" b="1" dirty="0">
              <a:ln>
                <a:solidFill>
                  <a:schemeClr val="tx1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886200" y="1319941"/>
            <a:ext cx="4419600" cy="4218118"/>
          </a:xfrm>
          <a:prstGeom prst="rect">
            <a:avLst/>
          </a:prstGeom>
          <a:effectLst>
            <a:glow rad="139700">
              <a:schemeClr val="accent4">
                <a:satMod val="175000"/>
                <a:alpha val="40000"/>
              </a:schemeClr>
            </a:glow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42663464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origami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23900" y="748145"/>
            <a:ext cx="10744200" cy="5299364"/>
          </a:xfrm>
          <a:prstGeom prst="roundRect">
            <a:avLst/>
          </a:prstGeom>
          <a:noFill/>
          <a:ln w="952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6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5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706582" y="748145"/>
            <a:ext cx="10744200" cy="5299364"/>
          </a:xfrm>
          <a:prstGeom prst="roundRect">
            <a:avLst/>
          </a:prstGeom>
          <a:noFill/>
          <a:ln w="381000">
            <a:gradFill flip="none" rotWithShape="1">
              <a:gsLst>
                <a:gs pos="81000">
                  <a:schemeClr val="accent4">
                    <a:lumMod val="40000"/>
                    <a:lumOff val="60000"/>
                  </a:schemeClr>
                </a:gs>
                <a:gs pos="100000">
                  <a:schemeClr val="accent4">
                    <a:lumMod val="95000"/>
                    <a:lumOff val="5000"/>
                  </a:schemeClr>
                </a:gs>
                <a:gs pos="93000">
                  <a:schemeClr val="accent4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0" y="6454487"/>
            <a:ext cx="2743200" cy="365125"/>
          </a:xfrm>
        </p:spPr>
        <p:txBody>
          <a:bodyPr/>
          <a:lstStyle/>
          <a:p>
            <a:fld id="{F40050F7-DC8E-4353-88EE-DC0623360671}" type="datetime1">
              <a:rPr lang="fr-FR" sz="2000" b="1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09/09/2020</a:t>
            </a:fld>
            <a:endParaRPr lang="fr-FR" sz="2000" b="1" dirty="0">
              <a:ln>
                <a:solidFill>
                  <a:schemeClr val="tx1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8998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109364" y="6353464"/>
            <a:ext cx="2743200" cy="365125"/>
          </a:xfrm>
        </p:spPr>
        <p:txBody>
          <a:bodyPr/>
          <a:lstStyle/>
          <a:p>
            <a:fld id="{0F6286E6-2174-4FE0-8D7B-E7B589AFED3D}" type="slidenum">
              <a:rPr lang="fr-FR" sz="2000" b="1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6</a:t>
            </a:fld>
            <a:endParaRPr lang="fr-FR" sz="2000" b="1" dirty="0">
              <a:ln>
                <a:solidFill>
                  <a:schemeClr val="tx1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/>
          <a:stretch/>
        </p:blipFill>
        <p:spPr>
          <a:xfrm>
            <a:off x="3720353" y="1261681"/>
            <a:ext cx="4751294" cy="4334637"/>
          </a:xfrm>
          <a:prstGeom prst="rect">
            <a:avLst/>
          </a:prstGeom>
          <a:effectLst>
            <a:glow rad="139700">
              <a:schemeClr val="accent4">
                <a:satMod val="175000"/>
                <a:alpha val="40000"/>
              </a:schemeClr>
            </a:glow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97276334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origami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23900" y="748145"/>
            <a:ext cx="10744200" cy="5299364"/>
          </a:xfrm>
          <a:prstGeom prst="roundRect">
            <a:avLst/>
          </a:prstGeom>
          <a:noFill/>
          <a:ln w="952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6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5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706582" y="748145"/>
            <a:ext cx="10744200" cy="5299364"/>
          </a:xfrm>
          <a:prstGeom prst="roundRect">
            <a:avLst/>
          </a:prstGeom>
          <a:noFill/>
          <a:ln w="381000">
            <a:gradFill flip="none" rotWithShape="1">
              <a:gsLst>
                <a:gs pos="81000">
                  <a:schemeClr val="accent4">
                    <a:lumMod val="40000"/>
                    <a:lumOff val="60000"/>
                  </a:schemeClr>
                </a:gs>
                <a:gs pos="100000">
                  <a:schemeClr val="accent4">
                    <a:lumMod val="95000"/>
                    <a:lumOff val="5000"/>
                  </a:schemeClr>
                </a:gs>
                <a:gs pos="93000">
                  <a:schemeClr val="accent4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0" y="6454487"/>
            <a:ext cx="2743200" cy="365125"/>
          </a:xfrm>
        </p:spPr>
        <p:txBody>
          <a:bodyPr/>
          <a:lstStyle/>
          <a:p>
            <a:fld id="{F40050F7-DC8E-4353-88EE-DC0623360671}" type="datetime1">
              <a:rPr lang="fr-FR" sz="2000" b="1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09/09/2020</a:t>
            </a:fld>
            <a:endParaRPr lang="fr-FR" sz="2000" b="1" dirty="0">
              <a:ln>
                <a:solidFill>
                  <a:schemeClr val="tx1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8998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109364" y="6353464"/>
            <a:ext cx="2743200" cy="365125"/>
          </a:xfrm>
        </p:spPr>
        <p:txBody>
          <a:bodyPr/>
          <a:lstStyle/>
          <a:p>
            <a:fld id="{0F6286E6-2174-4FE0-8D7B-E7B589AFED3D}" type="slidenum">
              <a:rPr lang="fr-FR" sz="2000" b="1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7</a:t>
            </a:fld>
            <a:endParaRPr lang="fr-FR" sz="2000" b="1" dirty="0">
              <a:ln>
                <a:solidFill>
                  <a:schemeClr val="tx1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108" b="5900"/>
          <a:stretch/>
        </p:blipFill>
        <p:spPr>
          <a:xfrm>
            <a:off x="3835124" y="1284194"/>
            <a:ext cx="4487116" cy="4289611"/>
          </a:xfrm>
          <a:prstGeom prst="rect">
            <a:avLst/>
          </a:prstGeom>
          <a:effectLst>
            <a:glow rad="139700">
              <a:schemeClr val="accent4">
                <a:satMod val="175000"/>
                <a:alpha val="40000"/>
              </a:schemeClr>
            </a:glow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5973662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origami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23900" y="748145"/>
            <a:ext cx="10744200" cy="5299364"/>
          </a:xfrm>
          <a:prstGeom prst="roundRect">
            <a:avLst/>
          </a:prstGeom>
          <a:noFill/>
          <a:ln w="952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6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5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706582" y="748145"/>
            <a:ext cx="10744200" cy="5299364"/>
          </a:xfrm>
          <a:prstGeom prst="roundRect">
            <a:avLst/>
          </a:prstGeom>
          <a:noFill/>
          <a:ln w="381000">
            <a:gradFill flip="none" rotWithShape="1">
              <a:gsLst>
                <a:gs pos="81000">
                  <a:schemeClr val="accent4">
                    <a:lumMod val="40000"/>
                    <a:lumOff val="60000"/>
                  </a:schemeClr>
                </a:gs>
                <a:gs pos="100000">
                  <a:schemeClr val="accent4">
                    <a:lumMod val="95000"/>
                    <a:lumOff val="5000"/>
                  </a:schemeClr>
                </a:gs>
                <a:gs pos="93000">
                  <a:schemeClr val="accent4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0" y="6454487"/>
            <a:ext cx="2743200" cy="365125"/>
          </a:xfrm>
        </p:spPr>
        <p:txBody>
          <a:bodyPr/>
          <a:lstStyle/>
          <a:p>
            <a:fld id="{F40050F7-DC8E-4353-88EE-DC0623360671}" type="datetime1">
              <a:rPr lang="fr-FR" sz="2000" b="1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09/09/2020</a:t>
            </a:fld>
            <a:endParaRPr lang="fr-FR" sz="2000" b="1" dirty="0">
              <a:ln>
                <a:solidFill>
                  <a:schemeClr val="tx1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8998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109364" y="6353464"/>
            <a:ext cx="2743200" cy="365125"/>
          </a:xfrm>
        </p:spPr>
        <p:txBody>
          <a:bodyPr/>
          <a:lstStyle/>
          <a:p>
            <a:fld id="{0F6286E6-2174-4FE0-8D7B-E7B589AFED3D}" type="slidenum">
              <a:rPr lang="fr-FR" sz="2000" b="1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8</a:t>
            </a:fld>
            <a:endParaRPr lang="fr-FR" sz="2000" b="1" dirty="0">
              <a:ln>
                <a:solidFill>
                  <a:schemeClr val="tx1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57918" y="1250576"/>
            <a:ext cx="4316506" cy="4316506"/>
          </a:xfrm>
          <a:prstGeom prst="rect">
            <a:avLst/>
          </a:prstGeom>
          <a:effectLst>
            <a:glow rad="139700">
              <a:schemeClr val="accent4">
                <a:satMod val="175000"/>
                <a:alpha val="40000"/>
              </a:schemeClr>
            </a:glow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99015129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origami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23900" y="748145"/>
            <a:ext cx="10744200" cy="5299364"/>
          </a:xfrm>
          <a:prstGeom prst="roundRect">
            <a:avLst/>
          </a:prstGeom>
          <a:noFill/>
          <a:ln w="952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6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5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706582" y="748145"/>
            <a:ext cx="10744200" cy="5299364"/>
          </a:xfrm>
          <a:prstGeom prst="roundRect">
            <a:avLst/>
          </a:prstGeom>
          <a:noFill/>
          <a:ln w="381000">
            <a:gradFill flip="none" rotWithShape="1">
              <a:gsLst>
                <a:gs pos="81000">
                  <a:schemeClr val="accent4">
                    <a:lumMod val="40000"/>
                    <a:lumOff val="60000"/>
                  </a:schemeClr>
                </a:gs>
                <a:gs pos="100000">
                  <a:schemeClr val="accent4">
                    <a:lumMod val="95000"/>
                    <a:lumOff val="5000"/>
                  </a:schemeClr>
                </a:gs>
                <a:gs pos="93000">
                  <a:schemeClr val="accent4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0" y="6454487"/>
            <a:ext cx="2743200" cy="365125"/>
          </a:xfrm>
        </p:spPr>
        <p:txBody>
          <a:bodyPr/>
          <a:lstStyle/>
          <a:p>
            <a:fld id="{F40050F7-DC8E-4353-88EE-DC0623360671}" type="datetime1">
              <a:rPr lang="fr-FR" sz="2000" b="1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09/09/2020</a:t>
            </a:fld>
            <a:endParaRPr lang="fr-FR" sz="2000" b="1" dirty="0">
              <a:ln>
                <a:solidFill>
                  <a:schemeClr val="tx1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8998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109364" y="6353464"/>
            <a:ext cx="2743200" cy="365125"/>
          </a:xfrm>
        </p:spPr>
        <p:txBody>
          <a:bodyPr/>
          <a:lstStyle/>
          <a:p>
            <a:fld id="{0F6286E6-2174-4FE0-8D7B-E7B589AFED3D}" type="slidenum">
              <a:rPr lang="fr-FR" sz="2000" b="1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9</a:t>
            </a:fld>
            <a:endParaRPr lang="fr-FR" sz="2000" b="1" dirty="0">
              <a:ln>
                <a:solidFill>
                  <a:schemeClr val="tx1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13095" y="1246095"/>
            <a:ext cx="4307540" cy="4307540"/>
          </a:xfrm>
          <a:prstGeom prst="rect">
            <a:avLst/>
          </a:prstGeom>
          <a:effectLst>
            <a:glow rad="139700">
              <a:schemeClr val="accent4">
                <a:satMod val="175000"/>
                <a:alpha val="40000"/>
              </a:schemeClr>
            </a:glow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8996785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origami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23900" y="748145"/>
            <a:ext cx="10744200" cy="5299364"/>
          </a:xfrm>
          <a:prstGeom prst="roundRect">
            <a:avLst/>
          </a:prstGeom>
          <a:noFill/>
          <a:ln w="952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6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5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706582" y="748145"/>
            <a:ext cx="10744200" cy="5299364"/>
          </a:xfrm>
          <a:prstGeom prst="roundRect">
            <a:avLst/>
          </a:prstGeom>
          <a:noFill/>
          <a:ln w="381000">
            <a:gradFill flip="none" rotWithShape="1">
              <a:gsLst>
                <a:gs pos="81000">
                  <a:schemeClr val="accent4">
                    <a:lumMod val="40000"/>
                    <a:lumOff val="60000"/>
                  </a:schemeClr>
                </a:gs>
                <a:gs pos="100000">
                  <a:schemeClr val="accent4">
                    <a:lumMod val="95000"/>
                    <a:lumOff val="5000"/>
                  </a:schemeClr>
                </a:gs>
                <a:gs pos="93000">
                  <a:schemeClr val="accent4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0" y="6454487"/>
            <a:ext cx="2743200" cy="365125"/>
          </a:xfrm>
        </p:spPr>
        <p:txBody>
          <a:bodyPr/>
          <a:lstStyle/>
          <a:p>
            <a:fld id="{F40050F7-DC8E-4353-88EE-DC0623360671}" type="datetime1">
              <a:rPr lang="fr-FR" sz="2000" b="1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09/09/2020</a:t>
            </a:fld>
            <a:endParaRPr lang="fr-FR" sz="2000" b="1" dirty="0">
              <a:ln>
                <a:solidFill>
                  <a:schemeClr val="tx1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8998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109364" y="6353464"/>
            <a:ext cx="2743200" cy="365125"/>
          </a:xfrm>
        </p:spPr>
        <p:txBody>
          <a:bodyPr/>
          <a:lstStyle/>
          <a:p>
            <a:fld id="{0F6286E6-2174-4FE0-8D7B-E7B589AFED3D}" type="slidenum">
              <a:rPr lang="fr-FR" sz="2000" b="1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10</a:t>
            </a:fld>
            <a:endParaRPr lang="fr-FR" sz="2000" b="1" dirty="0">
              <a:ln>
                <a:solidFill>
                  <a:schemeClr val="tx1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/>
          <a:stretch/>
        </p:blipFill>
        <p:spPr>
          <a:xfrm>
            <a:off x="3810344" y="1255485"/>
            <a:ext cx="4536675" cy="4284684"/>
          </a:xfrm>
          <a:prstGeom prst="rect">
            <a:avLst/>
          </a:prstGeom>
          <a:effectLst>
            <a:glow rad="139700">
              <a:schemeClr val="accent4">
                <a:satMod val="175000"/>
                <a:alpha val="40000"/>
              </a:schemeClr>
            </a:glow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0322230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origami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23900" y="748145"/>
            <a:ext cx="10744200" cy="5299364"/>
          </a:xfrm>
          <a:prstGeom prst="roundRect">
            <a:avLst/>
          </a:prstGeom>
          <a:noFill/>
          <a:ln w="952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6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5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706582" y="748145"/>
            <a:ext cx="10744200" cy="5299364"/>
          </a:xfrm>
          <a:prstGeom prst="roundRect">
            <a:avLst/>
          </a:prstGeom>
          <a:noFill/>
          <a:ln w="381000">
            <a:gradFill flip="none" rotWithShape="1">
              <a:gsLst>
                <a:gs pos="81000">
                  <a:schemeClr val="accent4">
                    <a:lumMod val="40000"/>
                    <a:lumOff val="60000"/>
                  </a:schemeClr>
                </a:gs>
                <a:gs pos="100000">
                  <a:schemeClr val="accent4">
                    <a:lumMod val="95000"/>
                    <a:lumOff val="5000"/>
                  </a:schemeClr>
                </a:gs>
                <a:gs pos="93000">
                  <a:schemeClr val="accent4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0" y="6454487"/>
            <a:ext cx="2743200" cy="365125"/>
          </a:xfrm>
        </p:spPr>
        <p:txBody>
          <a:bodyPr/>
          <a:lstStyle/>
          <a:p>
            <a:fld id="{F40050F7-DC8E-4353-88EE-DC0623360671}" type="datetime1">
              <a:rPr lang="fr-FR" sz="2000" b="1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09/09/2020</a:t>
            </a:fld>
            <a:endParaRPr lang="fr-FR" sz="2000" b="1" dirty="0">
              <a:ln>
                <a:solidFill>
                  <a:schemeClr val="tx1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8998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109364" y="6353464"/>
            <a:ext cx="2743200" cy="365125"/>
          </a:xfrm>
        </p:spPr>
        <p:txBody>
          <a:bodyPr/>
          <a:lstStyle/>
          <a:p>
            <a:fld id="{0F6286E6-2174-4FE0-8D7B-E7B589AFED3D}" type="slidenum">
              <a:rPr lang="fr-FR" sz="2000" b="1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11</a:t>
            </a:fld>
            <a:endParaRPr lang="fr-FR" sz="2000" b="1" dirty="0">
              <a:ln>
                <a:solidFill>
                  <a:schemeClr val="tx1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327"/>
          <a:stretch/>
        </p:blipFill>
        <p:spPr>
          <a:xfrm>
            <a:off x="3801646" y="1266166"/>
            <a:ext cx="4554071" cy="4263322"/>
          </a:xfrm>
          <a:prstGeom prst="rect">
            <a:avLst/>
          </a:prstGeom>
          <a:effectLst>
            <a:glow rad="139700">
              <a:schemeClr val="accent4">
                <a:satMod val="175000"/>
                <a:alpha val="40000"/>
              </a:schemeClr>
            </a:glow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99782474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origami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23900" y="748145"/>
            <a:ext cx="10744200" cy="5299364"/>
          </a:xfrm>
          <a:prstGeom prst="roundRect">
            <a:avLst/>
          </a:prstGeom>
          <a:noFill/>
          <a:ln w="952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6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5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706582" y="748145"/>
            <a:ext cx="10744200" cy="5299364"/>
          </a:xfrm>
          <a:prstGeom prst="roundRect">
            <a:avLst/>
          </a:prstGeom>
          <a:noFill/>
          <a:ln w="381000">
            <a:gradFill flip="none" rotWithShape="1">
              <a:gsLst>
                <a:gs pos="81000">
                  <a:schemeClr val="accent4">
                    <a:lumMod val="40000"/>
                    <a:lumOff val="60000"/>
                  </a:schemeClr>
                </a:gs>
                <a:gs pos="100000">
                  <a:schemeClr val="accent4">
                    <a:lumMod val="95000"/>
                    <a:lumOff val="5000"/>
                  </a:schemeClr>
                </a:gs>
                <a:gs pos="93000">
                  <a:schemeClr val="accent4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0" y="6454487"/>
            <a:ext cx="2743200" cy="365125"/>
          </a:xfrm>
        </p:spPr>
        <p:txBody>
          <a:bodyPr/>
          <a:lstStyle/>
          <a:p>
            <a:fld id="{F40050F7-DC8E-4353-88EE-DC0623360671}" type="datetime1">
              <a:rPr lang="fr-FR" sz="2000" b="1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09/09/2020</a:t>
            </a:fld>
            <a:endParaRPr lang="fr-FR" sz="2000" b="1" dirty="0">
              <a:ln>
                <a:solidFill>
                  <a:schemeClr val="tx1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8998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109364" y="6353464"/>
            <a:ext cx="2743200" cy="365125"/>
          </a:xfrm>
        </p:spPr>
        <p:txBody>
          <a:bodyPr/>
          <a:lstStyle/>
          <a:p>
            <a:fld id="{0F6286E6-2174-4FE0-8D7B-E7B589AFED3D}" type="slidenum">
              <a:rPr lang="fr-FR" sz="2000" b="1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12</a:t>
            </a:fld>
            <a:endParaRPr lang="fr-FR" sz="2000" b="1" dirty="0">
              <a:ln>
                <a:solidFill>
                  <a:schemeClr val="tx1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13094" y="1246094"/>
            <a:ext cx="4343400" cy="4343400"/>
          </a:xfrm>
          <a:prstGeom prst="rect">
            <a:avLst/>
          </a:prstGeom>
          <a:effectLst>
            <a:glow rad="139700">
              <a:schemeClr val="accent4">
                <a:satMod val="175000"/>
                <a:alpha val="40000"/>
              </a:schemeClr>
            </a:glow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2030217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origami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23900" y="748145"/>
            <a:ext cx="10744200" cy="5299364"/>
          </a:xfrm>
          <a:prstGeom prst="roundRect">
            <a:avLst/>
          </a:prstGeom>
          <a:noFill/>
          <a:ln w="952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6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5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706582" y="748145"/>
            <a:ext cx="10744200" cy="5299364"/>
          </a:xfrm>
          <a:prstGeom prst="roundRect">
            <a:avLst/>
          </a:prstGeom>
          <a:noFill/>
          <a:ln w="381000">
            <a:gradFill flip="none" rotWithShape="1">
              <a:gsLst>
                <a:gs pos="81000">
                  <a:schemeClr val="accent4">
                    <a:lumMod val="40000"/>
                    <a:lumOff val="60000"/>
                  </a:schemeClr>
                </a:gs>
                <a:gs pos="100000">
                  <a:schemeClr val="accent4">
                    <a:lumMod val="95000"/>
                    <a:lumOff val="5000"/>
                  </a:schemeClr>
                </a:gs>
                <a:gs pos="93000">
                  <a:schemeClr val="accent4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0" y="6454487"/>
            <a:ext cx="2743200" cy="365125"/>
          </a:xfrm>
        </p:spPr>
        <p:txBody>
          <a:bodyPr/>
          <a:lstStyle/>
          <a:p>
            <a:fld id="{F40050F7-DC8E-4353-88EE-DC0623360671}" type="datetime1">
              <a:rPr lang="fr-FR" sz="2000" b="1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09/09/2020</a:t>
            </a:fld>
            <a:endParaRPr lang="fr-FR" sz="2000" b="1" dirty="0">
              <a:ln>
                <a:solidFill>
                  <a:schemeClr val="tx1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8998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109364" y="6353464"/>
            <a:ext cx="2743200" cy="365125"/>
          </a:xfrm>
        </p:spPr>
        <p:txBody>
          <a:bodyPr/>
          <a:lstStyle/>
          <a:p>
            <a:fld id="{0F6286E6-2174-4FE0-8D7B-E7B589AFED3D}" type="slidenum">
              <a:rPr lang="fr-FR" sz="2000" b="1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13</a:t>
            </a:fld>
            <a:endParaRPr lang="fr-FR" sz="2000" b="1" dirty="0">
              <a:ln>
                <a:solidFill>
                  <a:schemeClr val="tx1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39988" y="1241612"/>
            <a:ext cx="4343400" cy="4343400"/>
          </a:xfrm>
          <a:prstGeom prst="rect">
            <a:avLst/>
          </a:prstGeom>
          <a:effectLst>
            <a:glow rad="139700">
              <a:schemeClr val="accent4">
                <a:satMod val="175000"/>
                <a:alpha val="40000"/>
              </a:schemeClr>
            </a:glow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99895003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origami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23900" y="748145"/>
            <a:ext cx="10744200" cy="5299364"/>
          </a:xfrm>
          <a:prstGeom prst="roundRect">
            <a:avLst/>
          </a:prstGeom>
          <a:noFill/>
          <a:ln w="952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6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5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706582" y="748145"/>
            <a:ext cx="10744200" cy="5299364"/>
          </a:xfrm>
          <a:prstGeom prst="roundRect">
            <a:avLst/>
          </a:prstGeom>
          <a:noFill/>
          <a:ln w="381000">
            <a:gradFill flip="none" rotWithShape="1">
              <a:gsLst>
                <a:gs pos="81000">
                  <a:schemeClr val="accent4">
                    <a:lumMod val="40000"/>
                    <a:lumOff val="60000"/>
                  </a:schemeClr>
                </a:gs>
                <a:gs pos="100000">
                  <a:schemeClr val="accent4">
                    <a:lumMod val="95000"/>
                    <a:lumOff val="5000"/>
                  </a:schemeClr>
                </a:gs>
                <a:gs pos="93000">
                  <a:schemeClr val="accent4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0" y="6454487"/>
            <a:ext cx="2743200" cy="365125"/>
          </a:xfrm>
        </p:spPr>
        <p:txBody>
          <a:bodyPr/>
          <a:lstStyle/>
          <a:p>
            <a:fld id="{F40050F7-DC8E-4353-88EE-DC0623360671}" type="datetime1">
              <a:rPr lang="fr-FR" sz="2000" b="1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09/09/2020</a:t>
            </a:fld>
            <a:endParaRPr lang="fr-FR" sz="2000" b="1" dirty="0">
              <a:ln>
                <a:solidFill>
                  <a:schemeClr val="tx1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8998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109364" y="6353464"/>
            <a:ext cx="2743200" cy="365125"/>
          </a:xfrm>
        </p:spPr>
        <p:txBody>
          <a:bodyPr/>
          <a:lstStyle/>
          <a:p>
            <a:fld id="{0F6286E6-2174-4FE0-8D7B-E7B589AFED3D}" type="slidenum">
              <a:rPr lang="fr-FR" sz="2000" b="1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14</a:t>
            </a:fld>
            <a:endParaRPr lang="fr-FR" sz="2000" b="1" dirty="0">
              <a:ln>
                <a:solidFill>
                  <a:schemeClr val="tx1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26540" y="1241612"/>
            <a:ext cx="4356847" cy="4356847"/>
          </a:xfrm>
          <a:prstGeom prst="rect">
            <a:avLst/>
          </a:prstGeom>
          <a:effectLst>
            <a:glow rad="139700">
              <a:schemeClr val="accent4">
                <a:satMod val="175000"/>
                <a:alpha val="40000"/>
              </a:schemeClr>
            </a:glow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6544169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origami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23900" y="748145"/>
            <a:ext cx="10744200" cy="5299364"/>
          </a:xfrm>
          <a:prstGeom prst="roundRect">
            <a:avLst/>
          </a:prstGeom>
          <a:noFill/>
          <a:ln w="952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6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5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706582" y="748145"/>
            <a:ext cx="10744200" cy="5299364"/>
          </a:xfrm>
          <a:prstGeom prst="roundRect">
            <a:avLst/>
          </a:prstGeom>
          <a:noFill/>
          <a:ln w="381000">
            <a:gradFill flip="none" rotWithShape="1">
              <a:gsLst>
                <a:gs pos="81000">
                  <a:schemeClr val="accent4">
                    <a:lumMod val="40000"/>
                    <a:lumOff val="60000"/>
                  </a:schemeClr>
                </a:gs>
                <a:gs pos="100000">
                  <a:schemeClr val="accent4">
                    <a:lumMod val="95000"/>
                    <a:lumOff val="5000"/>
                  </a:schemeClr>
                </a:gs>
                <a:gs pos="93000">
                  <a:schemeClr val="accent4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0" y="6454487"/>
            <a:ext cx="2743200" cy="365125"/>
          </a:xfrm>
        </p:spPr>
        <p:txBody>
          <a:bodyPr/>
          <a:lstStyle/>
          <a:p>
            <a:fld id="{F40050F7-DC8E-4353-88EE-DC0623360671}" type="datetime1">
              <a:rPr lang="fr-FR" sz="2000" b="1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09/09/2020</a:t>
            </a:fld>
            <a:endParaRPr lang="fr-FR" sz="2000" b="1" dirty="0">
              <a:ln>
                <a:solidFill>
                  <a:schemeClr val="tx1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8998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109364" y="6353464"/>
            <a:ext cx="2743200" cy="365125"/>
          </a:xfrm>
        </p:spPr>
        <p:txBody>
          <a:bodyPr/>
          <a:lstStyle/>
          <a:p>
            <a:fld id="{0F6286E6-2174-4FE0-8D7B-E7B589AFED3D}" type="slidenum">
              <a:rPr lang="fr-FR" sz="2000" b="1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15</a:t>
            </a:fld>
            <a:endParaRPr lang="fr-FR" sz="2000" b="1" dirty="0">
              <a:ln>
                <a:solidFill>
                  <a:schemeClr val="tx1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/>
          <a:stretch/>
        </p:blipFill>
        <p:spPr>
          <a:xfrm>
            <a:off x="3812311" y="1274894"/>
            <a:ext cx="4567377" cy="4308211"/>
          </a:xfrm>
          <a:prstGeom prst="rect">
            <a:avLst/>
          </a:prstGeom>
          <a:effectLst>
            <a:glow rad="139700">
              <a:schemeClr val="accent4">
                <a:satMod val="175000"/>
                <a:alpha val="40000"/>
              </a:schemeClr>
            </a:glow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65542528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origami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23900" y="748145"/>
            <a:ext cx="10744200" cy="5299364"/>
          </a:xfrm>
          <a:prstGeom prst="roundRect">
            <a:avLst/>
          </a:prstGeom>
          <a:noFill/>
          <a:ln w="952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6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5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706582" y="748145"/>
            <a:ext cx="10744200" cy="5299364"/>
          </a:xfrm>
          <a:prstGeom prst="roundRect">
            <a:avLst/>
          </a:prstGeom>
          <a:noFill/>
          <a:ln w="381000">
            <a:gradFill flip="none" rotWithShape="1">
              <a:gsLst>
                <a:gs pos="81000">
                  <a:schemeClr val="accent4">
                    <a:lumMod val="40000"/>
                    <a:lumOff val="60000"/>
                  </a:schemeClr>
                </a:gs>
                <a:gs pos="100000">
                  <a:schemeClr val="accent4">
                    <a:lumMod val="95000"/>
                    <a:lumOff val="5000"/>
                  </a:schemeClr>
                </a:gs>
                <a:gs pos="93000">
                  <a:schemeClr val="accent4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0" y="6454487"/>
            <a:ext cx="2743200" cy="365125"/>
          </a:xfrm>
        </p:spPr>
        <p:txBody>
          <a:bodyPr/>
          <a:lstStyle/>
          <a:p>
            <a:fld id="{F40050F7-DC8E-4353-88EE-DC0623360671}" type="datetime1">
              <a:rPr lang="fr-FR" sz="2000" b="1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09/09/2020</a:t>
            </a:fld>
            <a:endParaRPr lang="fr-FR" sz="2000" b="1" dirty="0">
              <a:ln>
                <a:solidFill>
                  <a:schemeClr val="tx1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8998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109364" y="6353464"/>
            <a:ext cx="2743200" cy="365125"/>
          </a:xfrm>
        </p:spPr>
        <p:txBody>
          <a:bodyPr/>
          <a:lstStyle/>
          <a:p>
            <a:fld id="{0F6286E6-2174-4FE0-8D7B-E7B589AFED3D}" type="slidenum">
              <a:rPr lang="fr-FR" sz="2000" b="1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16</a:t>
            </a:fld>
            <a:endParaRPr lang="fr-FR" sz="2000" b="1" dirty="0">
              <a:ln>
                <a:solidFill>
                  <a:schemeClr val="tx1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38599" y="1257651"/>
            <a:ext cx="4114801" cy="4342697"/>
          </a:xfrm>
          <a:prstGeom prst="rect">
            <a:avLst/>
          </a:prstGeom>
          <a:effectLst>
            <a:glow rad="139700">
              <a:schemeClr val="accent4">
                <a:satMod val="175000"/>
                <a:alpha val="40000"/>
              </a:schemeClr>
            </a:glow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06536253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origami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23900" y="748145"/>
            <a:ext cx="10744200" cy="5299364"/>
          </a:xfrm>
          <a:prstGeom prst="roundRect">
            <a:avLst/>
          </a:prstGeom>
          <a:noFill/>
          <a:ln w="952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6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5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706582" y="748145"/>
            <a:ext cx="10744200" cy="5299364"/>
          </a:xfrm>
          <a:prstGeom prst="roundRect">
            <a:avLst/>
          </a:prstGeom>
          <a:noFill/>
          <a:ln w="381000">
            <a:gradFill flip="none" rotWithShape="1">
              <a:gsLst>
                <a:gs pos="81000">
                  <a:schemeClr val="accent4">
                    <a:lumMod val="40000"/>
                    <a:lumOff val="60000"/>
                  </a:schemeClr>
                </a:gs>
                <a:gs pos="100000">
                  <a:schemeClr val="accent4">
                    <a:lumMod val="95000"/>
                    <a:lumOff val="5000"/>
                  </a:schemeClr>
                </a:gs>
                <a:gs pos="93000">
                  <a:schemeClr val="accent4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0" y="6454487"/>
            <a:ext cx="2743200" cy="365125"/>
          </a:xfrm>
        </p:spPr>
        <p:txBody>
          <a:bodyPr/>
          <a:lstStyle/>
          <a:p>
            <a:fld id="{F40050F7-DC8E-4353-88EE-DC0623360671}" type="datetime1">
              <a:rPr lang="fr-FR" sz="2000" b="1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09/09/2020</a:t>
            </a:fld>
            <a:endParaRPr lang="fr-FR" sz="2000" b="1" dirty="0">
              <a:ln>
                <a:solidFill>
                  <a:schemeClr val="tx1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8998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109364" y="6353464"/>
            <a:ext cx="2743200" cy="365125"/>
          </a:xfrm>
        </p:spPr>
        <p:txBody>
          <a:bodyPr/>
          <a:lstStyle/>
          <a:p>
            <a:fld id="{0F6286E6-2174-4FE0-8D7B-E7B589AFED3D}" type="slidenum">
              <a:rPr lang="fr-FR" sz="2000" b="1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17</a:t>
            </a:fld>
            <a:endParaRPr lang="fr-FR" sz="2000" b="1" dirty="0">
              <a:ln>
                <a:solidFill>
                  <a:schemeClr val="tx1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39988" y="1228164"/>
            <a:ext cx="4356847" cy="4356847"/>
          </a:xfrm>
          <a:prstGeom prst="rect">
            <a:avLst/>
          </a:prstGeom>
          <a:effectLst>
            <a:glow rad="139700">
              <a:schemeClr val="accent4">
                <a:satMod val="175000"/>
                <a:alpha val="40000"/>
              </a:schemeClr>
            </a:glow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50066070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origami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23900" y="748145"/>
            <a:ext cx="10744200" cy="5299364"/>
          </a:xfrm>
          <a:prstGeom prst="roundRect">
            <a:avLst/>
          </a:prstGeom>
          <a:noFill/>
          <a:ln w="952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6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5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706582" y="748145"/>
            <a:ext cx="10744200" cy="5299364"/>
          </a:xfrm>
          <a:prstGeom prst="roundRect">
            <a:avLst/>
          </a:prstGeom>
          <a:noFill/>
          <a:ln w="381000">
            <a:gradFill flip="none" rotWithShape="1">
              <a:gsLst>
                <a:gs pos="81000">
                  <a:schemeClr val="accent4">
                    <a:lumMod val="40000"/>
                    <a:lumOff val="60000"/>
                  </a:schemeClr>
                </a:gs>
                <a:gs pos="100000">
                  <a:schemeClr val="accent4">
                    <a:lumMod val="95000"/>
                    <a:lumOff val="5000"/>
                  </a:schemeClr>
                </a:gs>
                <a:gs pos="93000">
                  <a:schemeClr val="accent4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0" y="6454487"/>
            <a:ext cx="2743200" cy="365125"/>
          </a:xfrm>
        </p:spPr>
        <p:txBody>
          <a:bodyPr/>
          <a:lstStyle/>
          <a:p>
            <a:fld id="{F40050F7-DC8E-4353-88EE-DC0623360671}" type="datetime1">
              <a:rPr lang="fr-FR" sz="2000" b="1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09/09/2020</a:t>
            </a:fld>
            <a:endParaRPr lang="fr-FR" sz="2000" b="1" dirty="0">
              <a:ln>
                <a:solidFill>
                  <a:schemeClr val="tx1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12" name="Image 1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14203" y="1203491"/>
            <a:ext cx="9758597" cy="4342869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8998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109364" y="6353464"/>
            <a:ext cx="2743200" cy="365125"/>
          </a:xfrm>
        </p:spPr>
        <p:txBody>
          <a:bodyPr/>
          <a:lstStyle/>
          <a:p>
            <a:fld id="{0F6286E6-2174-4FE0-8D7B-E7B589AFED3D}" type="slidenum">
              <a:rPr lang="fr-FR" sz="2000" b="1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18</a:t>
            </a:fld>
            <a:endParaRPr lang="fr-FR" sz="2000" b="1" dirty="0">
              <a:ln>
                <a:solidFill>
                  <a:schemeClr val="tx1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527285" y="1257516"/>
            <a:ext cx="9137438" cy="230832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De l’Humour cela vous dis</a:t>
            </a:r>
          </a:p>
          <a:p>
            <a:pPr algn="ctr"/>
            <a:r>
              <a:rPr lang="fr-FR" sz="48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et de la réflexion</a:t>
            </a:r>
          </a:p>
          <a:p>
            <a:pPr algn="ctr"/>
            <a:r>
              <a:rPr lang="fr-FR" sz="48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</a:t>
            </a:r>
            <a:endParaRPr lang="fr-FR" sz="48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5414883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origami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5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68</TotalTime>
  <Words>139</Words>
  <Application>Microsoft Office PowerPoint</Application>
  <PresentationFormat>Grand écran</PresentationFormat>
  <Paragraphs>80</Paragraphs>
  <Slides>18</Slides>
  <Notes>18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18</vt:i4>
      </vt:variant>
    </vt:vector>
  </HeadingPairs>
  <TitlesOfParts>
    <vt:vector size="23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11</cp:revision>
  <dcterms:created xsi:type="dcterms:W3CDTF">2020-09-08T17:55:14Z</dcterms:created>
  <dcterms:modified xsi:type="dcterms:W3CDTF">2020-09-09T13:43:27Z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