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tT6FB/H2hwMa8DyW3IcpA==" hashData="5WhzW88/4+Ho3LTBT1Fy2WCKTAf2LQShG20xF7XyzfuQBEDvzZt0ZE0efniRpXqJK0YcdNYks+0YhqbLIXc+u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02" y="4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07/07/2021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07/07/2021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N°9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5730" y="491688"/>
            <a:ext cx="6613070" cy="58746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27" b="6434"/>
          <a:stretch/>
        </p:blipFill>
        <p:spPr>
          <a:xfrm>
            <a:off x="2841171" y="258048"/>
            <a:ext cx="6509657" cy="60858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150050"/>
            <a:ext cx="6705600" cy="6259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7089"/>
          <a:stretch/>
        </p:blipFill>
        <p:spPr>
          <a:xfrm>
            <a:off x="3364953" y="369806"/>
            <a:ext cx="5462093" cy="58840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90" b="4307"/>
          <a:stretch/>
        </p:blipFill>
        <p:spPr>
          <a:xfrm>
            <a:off x="2988128" y="285114"/>
            <a:ext cx="6215744" cy="60395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9" y="360497"/>
            <a:ext cx="5905501" cy="60695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8658" y="441064"/>
            <a:ext cx="7625442" cy="59209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2021-07-07T08:38:27Z</dcterms:created>
  <dcterms:modified xsi:type="dcterms:W3CDTF">2021-07-07T18:22:08Z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