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dM36r8/8I5jW2S1ZJO7gg==" hashData="nTTzr3j2YCTur0nKS5YHm2mqMexhkMf8v8FHY/nrnaM8UPIzE//SnSs1JfPJ4jlEtPmkk4T1TgY+weuENNyM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N°8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643" y="390551"/>
            <a:ext cx="5170714" cy="6072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569"/>
          <a:stretch/>
        </p:blipFill>
        <p:spPr>
          <a:xfrm>
            <a:off x="3222171" y="258474"/>
            <a:ext cx="5747657" cy="6236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828"/>
          <a:stretch/>
        </p:blipFill>
        <p:spPr>
          <a:xfrm>
            <a:off x="4038600" y="509953"/>
            <a:ext cx="4114801" cy="5838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7" b="4018"/>
          <a:stretch/>
        </p:blipFill>
        <p:spPr>
          <a:xfrm>
            <a:off x="3205843" y="409931"/>
            <a:ext cx="5780314" cy="6038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0" b="7650"/>
          <a:stretch/>
        </p:blipFill>
        <p:spPr>
          <a:xfrm>
            <a:off x="3069771" y="284174"/>
            <a:ext cx="6123215" cy="6159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405384"/>
            <a:ext cx="6857999" cy="6047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5" b="3940"/>
          <a:stretch/>
        </p:blipFill>
        <p:spPr>
          <a:xfrm>
            <a:off x="2579914" y="240685"/>
            <a:ext cx="7053943" cy="6159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2021-07-07T08:38:27Z</dcterms:created>
  <dcterms:modified xsi:type="dcterms:W3CDTF">2021-07-07T18:12:06Z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