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Zx9mKIvreRbyvC/mIFZGw==" hashData="RiUcwmlQnoSYpfl2KWEuiWAJDyJibWl1IZxxD+u+kAnze6qEnRwC8Zg/lOh5RcbIodUBFVv2TZNoK9a9gALD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N°30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856" r="-916" b="2852"/>
          <a:stretch/>
        </p:blipFill>
        <p:spPr>
          <a:xfrm>
            <a:off x="3009341" y="483372"/>
            <a:ext cx="6173318" cy="58912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234462" y="-41768"/>
            <a:ext cx="77230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oui , toutes pareil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800" r="-544" b="13135"/>
          <a:stretch/>
        </p:blipFill>
        <p:spPr>
          <a:xfrm>
            <a:off x="3128682" y="522999"/>
            <a:ext cx="5934635" cy="58120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909" r="-351" b="5518"/>
          <a:stretch/>
        </p:blipFill>
        <p:spPr>
          <a:xfrm>
            <a:off x="2868706" y="540232"/>
            <a:ext cx="6454588" cy="5777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0824" y="544876"/>
            <a:ext cx="7494494" cy="5740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2" y="552724"/>
            <a:ext cx="6275295" cy="5752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682" y="572342"/>
            <a:ext cx="7512424" cy="5754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28" b="10065"/>
          <a:stretch/>
        </p:blipFill>
        <p:spPr>
          <a:xfrm>
            <a:off x="1379285" y="573115"/>
            <a:ext cx="9433429" cy="5711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111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2021-07-07T08:38:27Z</dcterms:created>
  <dcterms:modified xsi:type="dcterms:W3CDTF">2021-07-09T13:03:45Z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