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WjC42V5qC9KqtHkxjlRdQ==" hashData="w9gqgmm/gwGm4z40bZ7Z2SP8L4Sv37xqBlfcXhJYEwFV13DuVS/UuA1+Zq7VqbudrQy8Kluv6ClxQZkY22O/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09/07/2021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09/07/2021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09/07/2021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09/07/2021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N°29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156" b="6678"/>
          <a:stretch/>
        </p:blipFill>
        <p:spPr>
          <a:xfrm>
            <a:off x="1631577" y="540205"/>
            <a:ext cx="8910918" cy="577758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327" r="-96" b="24030"/>
          <a:stretch/>
        </p:blipFill>
        <p:spPr>
          <a:xfrm>
            <a:off x="1775013" y="561604"/>
            <a:ext cx="8623176" cy="5695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176" y="542364"/>
            <a:ext cx="7655859" cy="5737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1271" y="578223"/>
            <a:ext cx="9699811" cy="5737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87" t="6895" r="4740" b="7370"/>
          <a:stretch/>
        </p:blipFill>
        <p:spPr>
          <a:xfrm>
            <a:off x="1568823" y="581804"/>
            <a:ext cx="9054353" cy="56943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6729" y="506506"/>
            <a:ext cx="8498541" cy="58449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05" t="30527" b="30465"/>
          <a:stretch/>
        </p:blipFill>
        <p:spPr>
          <a:xfrm>
            <a:off x="757676" y="775447"/>
            <a:ext cx="10676648" cy="530710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09/07/2021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2021-07-07T08:38:27Z</dcterms:created>
  <dcterms:modified xsi:type="dcterms:W3CDTF">2021-07-09T12:52:33Z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