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1wJIXFVJrdI76sD3t77+g==" hashData="JG8HgA+QTTqfQFwtkdneabfZr+aj7/kaTV0pEsUqm3wkxXJRbkb+9cYHSq7uNgpi1HdVgPfUXmIO7jsZWFEo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N°28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53" r="303" b="16742"/>
          <a:stretch/>
        </p:blipFill>
        <p:spPr>
          <a:xfrm>
            <a:off x="2061882" y="572011"/>
            <a:ext cx="8068236" cy="571397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71" r="-535" b="13577"/>
          <a:stretch/>
        </p:blipFill>
        <p:spPr>
          <a:xfrm>
            <a:off x="2038431" y="590860"/>
            <a:ext cx="8115138" cy="56762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569259"/>
            <a:ext cx="7243482" cy="57194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629" r="319" b="13179"/>
          <a:stretch/>
        </p:blipFill>
        <p:spPr>
          <a:xfrm>
            <a:off x="2519082" y="551416"/>
            <a:ext cx="7153835" cy="57551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796" t="7459" r="5020" b="9607"/>
          <a:stretch/>
        </p:blipFill>
        <p:spPr>
          <a:xfrm>
            <a:off x="1004047" y="590908"/>
            <a:ext cx="10040471" cy="5668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39" b="3176"/>
          <a:stretch/>
        </p:blipFill>
        <p:spPr>
          <a:xfrm>
            <a:off x="2384611" y="626099"/>
            <a:ext cx="7422777" cy="5605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2" y="530157"/>
            <a:ext cx="9753599" cy="5715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2021-07-09T12:43:18Z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