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68" r:id="rId4"/>
    <p:sldId id="258" r:id="rId5"/>
    <p:sldId id="267" r:id="rId6"/>
    <p:sldId id="259" r:id="rId7"/>
    <p:sldId id="266" r:id="rId8"/>
    <p:sldId id="260" r:id="rId9"/>
    <p:sldId id="265" r:id="rId10"/>
    <p:sldId id="261" r:id="rId11"/>
    <p:sldId id="269" r:id="rId12"/>
    <p:sldId id="262" r:id="rId13"/>
    <p:sldId id="264" r:id="rId14"/>
    <p:sldId id="263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GBfF5D90cLnlSVFfXgqzhw==" hashData="TcQ3HgM3nedZSkgGR54wyvBVm7a/iUgzbOUru8TsZrdfRxtTj1D81gUmry8Bsd+TeD9vrQIcF17SPDBewJTGX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992" autoAdjust="0"/>
    <p:restoredTop sz="94660"/>
  </p:normalViewPr>
  <p:slideViewPr>
    <p:cSldViewPr snapToGrid="0" showGuides="1">
      <p:cViewPr varScale="1">
        <p:scale>
          <a:sx n="54" d="100"/>
          <a:sy n="54" d="100"/>
        </p:scale>
        <p:origin x="108" y="52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8EB3501-5126-49A2-AC6A-2759C63D27CE}" type="datetimeFigureOut">
              <a:rPr lang="fr-FR" smtClean="0"/>
              <a:t>08/07/2021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602B6F0-33FE-4AE8-8F6F-ACBD73CCD16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6418567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2316578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8635265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3792279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5283368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4278865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917212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931842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0217326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4779576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646804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7541692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9376252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7685845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9790124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7644655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981626-778F-4C98-8B34-D1F9B7478B3A}" type="datetime1">
              <a:rPr lang="fr-FR" smtClean="0"/>
              <a:t>08/07/2021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88238-207A-4994-9D56-069F7C7B6A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649315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5CCC08-44ED-411E-A12B-955BB7DFC32F}" type="datetime1">
              <a:rPr lang="fr-FR" smtClean="0"/>
              <a:t>08/07/2021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88238-207A-4994-9D56-069F7C7B6A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11031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C9D605-A665-4ECD-931B-4D719DF09A49}" type="datetime1">
              <a:rPr lang="fr-FR" smtClean="0"/>
              <a:t>08/07/2021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88238-207A-4994-9D56-069F7C7B6A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480650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06129D-31E5-4436-BB0C-19367E861B37}" type="datetime1">
              <a:rPr lang="fr-FR" smtClean="0"/>
              <a:t>08/07/2021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88238-207A-4994-9D56-069F7C7B6A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839403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0E022B-B47A-4659-8F13-CE2203C45534}" type="datetime1">
              <a:rPr lang="fr-FR" smtClean="0"/>
              <a:t>08/07/2021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88238-207A-4994-9D56-069F7C7B6A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122859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CA6E9E-0756-4C42-AF2B-981CF3EBFEC7}" type="datetime1">
              <a:rPr lang="fr-FR" smtClean="0"/>
              <a:t>08/07/2021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88238-207A-4994-9D56-069F7C7B6A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465454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3AD8F-1D78-4345-BD1E-D4D255AB18FD}" type="datetime1">
              <a:rPr lang="fr-FR" smtClean="0"/>
              <a:t>08/07/2021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88238-207A-4994-9D56-069F7C7B6A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752515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A2F7BA-A9E4-4326-8294-32F4757D477A}" type="datetime1">
              <a:rPr lang="fr-FR" smtClean="0"/>
              <a:t>08/07/2021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88238-207A-4994-9D56-069F7C7B6A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565977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F3FD24-E1AD-43C2-BE68-DADD0D34AEFC}" type="datetime1">
              <a:rPr lang="fr-FR" smtClean="0"/>
              <a:t>08/07/2021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88238-207A-4994-9D56-069F7C7B6A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8362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0E747F-14B2-4116-A477-D438418DAB82}" type="datetime1">
              <a:rPr lang="fr-FR" smtClean="0"/>
              <a:t>08/07/2021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88238-207A-4994-9D56-069F7C7B6A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51186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D985E5-EA64-4F2D-8812-F85B856F084C}" type="datetime1">
              <a:rPr lang="fr-FR" smtClean="0"/>
              <a:t>08/07/2021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88238-207A-4994-9D56-069F7C7B6A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07506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000">
              <a:srgbClr val="002060"/>
            </a:gs>
            <a:gs pos="15000">
              <a:srgbClr val="00B050"/>
            </a:gs>
            <a:gs pos="17000">
              <a:srgbClr val="22B66D"/>
            </a:gs>
            <a:gs pos="44000">
              <a:srgbClr val="FF0000"/>
            </a:gs>
            <a:gs pos="36000">
              <a:schemeClr val="accent2">
                <a:lumMod val="75000"/>
              </a:schemeClr>
            </a:gs>
            <a:gs pos="90000">
              <a:srgbClr val="00B050"/>
            </a:gs>
            <a:gs pos="84000">
              <a:srgbClr val="31B97A"/>
            </a:gs>
            <a:gs pos="74000">
              <a:schemeClr val="accent2">
                <a:lumMod val="75000"/>
              </a:schemeClr>
            </a:gs>
            <a:gs pos="62000">
              <a:srgbClr val="FFC000"/>
            </a:gs>
            <a:gs pos="93000">
              <a:srgbClr val="002060"/>
            </a:gs>
          </a:gsLst>
          <a:path path="circle">
            <a:fillToRect l="100000" b="100000"/>
          </a:path>
          <a:tileRect t="-100000" r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7333F1F-B0B3-4331-89E6-09AD5D42D6B2}" type="datetime1">
              <a:rPr lang="fr-FR" smtClean="0"/>
              <a:t>08/07/2021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F88238-207A-4994-9D56-069F7C7B6A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338659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08/07/2021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77686" y="387805"/>
            <a:ext cx="10042071" cy="601299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Rectangle 6"/>
          <p:cNvSpPr/>
          <p:nvPr/>
        </p:nvSpPr>
        <p:spPr>
          <a:xfrm>
            <a:off x="1703611" y="1311135"/>
            <a:ext cx="8784777" cy="43396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3800" b="1" spc="50" dirty="0" smtClean="0">
                <a:ln w="0">
                  <a:solidFill>
                    <a:schemeClr val="tx1">
                      <a:lumMod val="50000"/>
                      <a:lumOff val="50000"/>
                    </a:schemeClr>
                  </a:solidFill>
                </a:ln>
                <a:solidFill>
                  <a:schemeClr val="bg2"/>
                </a:solidFill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Freestyle Script" panose="030804020302050B0404" pitchFamily="66" charset="0"/>
              </a:rPr>
              <a:t>Le sexe en Humour</a:t>
            </a:r>
          </a:p>
          <a:p>
            <a:pPr algn="ctr"/>
            <a:r>
              <a:rPr lang="fr-FR" sz="13800" b="1" spc="50" dirty="0" smtClean="0">
                <a:ln w="0">
                  <a:solidFill>
                    <a:schemeClr val="tx1">
                      <a:lumMod val="50000"/>
                      <a:lumOff val="50000"/>
                    </a:schemeClr>
                  </a:solidFill>
                </a:ln>
                <a:solidFill>
                  <a:schemeClr val="bg2"/>
                </a:solidFill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Freestyle Script" panose="030804020302050B0404" pitchFamily="66" charset="0"/>
              </a:rPr>
              <a:t>N°24</a:t>
            </a:r>
            <a:endParaRPr lang="fr-FR" sz="13800" b="1" cap="none" spc="50" dirty="0">
              <a:ln w="0">
                <a:solidFill>
                  <a:schemeClr val="tx1">
                    <a:lumMod val="50000"/>
                    <a:lumOff val="50000"/>
                  </a:schemeClr>
                </a:solidFill>
              </a:ln>
              <a:solidFill>
                <a:schemeClr val="bg2"/>
              </a:solidFill>
              <a:effectLst>
                <a:glow rad="101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Freestyle Script" panose="030804020302050B0404" pitchFamily="66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893039" y="-135408"/>
            <a:ext cx="640592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cap="none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Freestyle Script" panose="030804020302050B0404" pitchFamily="66" charset="0"/>
              </a:rPr>
              <a:t>Avec les coquettes le missionnaire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Freestyle Script" panose="030804020302050B04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739862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  <p:sndAc>
          <p:stSnd loop="1">
            <p:snd r:embed="rId3" name="Les Coquettes - Le Missionnaire (live).wav"/>
          </p:stSnd>
        </p:sndAc>
      </p:transition>
    </mc:Choice>
    <mc:Fallback>
      <p:transition spd="slow" advTm="15000">
        <p:wedge/>
        <p:sndAc>
          <p:stSnd loop="1">
            <p:snd r:embed="rId3" name="Les Coquettes - Le Missionnaire (live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 tmFilter="0,0; .5, 1; 1, 1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08/07/2021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2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671" b="5993"/>
          <a:stretch/>
        </p:blipFill>
        <p:spPr>
          <a:xfrm>
            <a:off x="1882589" y="416518"/>
            <a:ext cx="8479658" cy="585877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81521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08/07/2021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3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47257" r="-829" b="8857"/>
          <a:stretch/>
        </p:blipFill>
        <p:spPr>
          <a:xfrm>
            <a:off x="1304725" y="475195"/>
            <a:ext cx="9582549" cy="590760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510888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08/07/2021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4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6945" r="-304" b="8587"/>
          <a:stretch/>
        </p:blipFill>
        <p:spPr>
          <a:xfrm>
            <a:off x="2205318" y="576729"/>
            <a:ext cx="7673788" cy="569720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145501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08/07/2021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5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r="-992" b="31585"/>
          <a:stretch/>
        </p:blipFill>
        <p:spPr>
          <a:xfrm>
            <a:off x="3445329" y="552942"/>
            <a:ext cx="5184441" cy="575211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443694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08/07/2021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6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4902" r="-666" b="22614"/>
          <a:stretch/>
        </p:blipFill>
        <p:spPr>
          <a:xfrm>
            <a:off x="2422924" y="423329"/>
            <a:ext cx="7346151" cy="601134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276359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08/07/2021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7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r="-517" b="48057"/>
          <a:stretch/>
        </p:blipFill>
        <p:spPr>
          <a:xfrm>
            <a:off x="1774734" y="573003"/>
            <a:ext cx="8642531" cy="571199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87407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08/07/2021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8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196" b="5171"/>
          <a:stretch/>
        </p:blipFill>
        <p:spPr>
          <a:xfrm>
            <a:off x="2516840" y="450890"/>
            <a:ext cx="7158319" cy="595621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693358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08/07/2021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9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51214" r="725"/>
          <a:stretch/>
        </p:blipFill>
        <p:spPr>
          <a:xfrm>
            <a:off x="1535930" y="562908"/>
            <a:ext cx="9120139" cy="573218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241240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08/07/2021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10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b="29042"/>
          <a:stretch/>
        </p:blipFill>
        <p:spPr>
          <a:xfrm>
            <a:off x="979182" y="914317"/>
            <a:ext cx="10233636" cy="502936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316553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08/07/2021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11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1358" y="598060"/>
            <a:ext cx="9993086" cy="567195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900149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08/07/2021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12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274" b="2682"/>
          <a:stretch/>
        </p:blipFill>
        <p:spPr>
          <a:xfrm>
            <a:off x="2743200" y="404347"/>
            <a:ext cx="6705599" cy="590328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7930629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08/07/2021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13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0448" y="571500"/>
            <a:ext cx="10491104" cy="5715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437330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08/07/2021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14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327" b="12321"/>
          <a:stretch/>
        </p:blipFill>
        <p:spPr>
          <a:xfrm>
            <a:off x="672177" y="582065"/>
            <a:ext cx="10812369" cy="5496006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8759397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08/07/2021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15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7686" y="387805"/>
            <a:ext cx="10042071" cy="601299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Rectangle 6"/>
          <p:cNvSpPr/>
          <p:nvPr/>
        </p:nvSpPr>
        <p:spPr>
          <a:xfrm>
            <a:off x="1703612" y="1089934"/>
            <a:ext cx="8784776" cy="43396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3800" b="1" spc="50" dirty="0" smtClean="0">
                <a:ln w="0">
                  <a:solidFill>
                    <a:schemeClr val="tx1">
                      <a:lumMod val="50000"/>
                      <a:lumOff val="50000"/>
                    </a:schemeClr>
                  </a:solidFill>
                </a:ln>
                <a:solidFill>
                  <a:schemeClr val="bg2"/>
                </a:solidFill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Freestyle Script" panose="030804020302050B0404" pitchFamily="66" charset="0"/>
              </a:rPr>
              <a:t>C’était</a:t>
            </a:r>
          </a:p>
          <a:p>
            <a:pPr algn="ctr"/>
            <a:r>
              <a:rPr lang="fr-FR" sz="13800" b="1" spc="50" dirty="0" smtClean="0">
                <a:ln w="0">
                  <a:solidFill>
                    <a:schemeClr val="tx1">
                      <a:lumMod val="50000"/>
                      <a:lumOff val="50000"/>
                    </a:schemeClr>
                  </a:solidFill>
                </a:ln>
                <a:solidFill>
                  <a:schemeClr val="bg2"/>
                </a:solidFill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Freestyle Script" panose="030804020302050B0404" pitchFamily="66" charset="0"/>
              </a:rPr>
              <a:t>Le sexe en Humour</a:t>
            </a:r>
            <a:endParaRPr lang="fr-FR" sz="13800" b="1" cap="none" spc="50" dirty="0">
              <a:ln w="0">
                <a:solidFill>
                  <a:schemeClr val="tx1">
                    <a:lumMod val="50000"/>
                    <a:lumOff val="50000"/>
                  </a:schemeClr>
                </a:solidFill>
              </a:ln>
              <a:solidFill>
                <a:schemeClr val="bg2"/>
              </a:solidFill>
              <a:effectLst>
                <a:glow rad="101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Freestyle Script" panose="030804020302050B04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454947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65</TotalTime>
  <Words>105</Words>
  <Application>Microsoft Office PowerPoint</Application>
  <PresentationFormat>Grand écran</PresentationFormat>
  <Paragraphs>65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1" baseType="lpstr">
      <vt:lpstr>Arial</vt:lpstr>
      <vt:lpstr>Arial Black</vt:lpstr>
      <vt:lpstr>Calibri</vt:lpstr>
      <vt:lpstr>Calibri Light</vt:lpstr>
      <vt:lpstr>Freestyle Script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19</cp:revision>
  <dcterms:created xsi:type="dcterms:W3CDTF">2021-07-07T08:38:27Z</dcterms:created>
  <dcterms:modified xsi:type="dcterms:W3CDTF">2021-07-08T16:36:13Z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