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TaNEg9npXggsY42Kt8LGQ==" hashData="LmdQNiNWJYk83pXmHclTBcpDdjc9vvOXR3c3FW9GbIPtx5BuyPMvSDRYflhrvtSUx3nvYff/upnuty9/ujTa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N°20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113" y="562981"/>
            <a:ext cx="7401773" cy="5732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1435" y="442937"/>
            <a:ext cx="5773271" cy="6009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275" y="461194"/>
            <a:ext cx="6611449" cy="593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993" y="559734"/>
            <a:ext cx="6795807" cy="5738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5224" y="472693"/>
            <a:ext cx="5665694" cy="5950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7" b="6486"/>
          <a:stretch/>
        </p:blipFill>
        <p:spPr>
          <a:xfrm>
            <a:off x="2911288" y="453513"/>
            <a:ext cx="6369424" cy="5950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58" b="8644"/>
          <a:stretch/>
        </p:blipFill>
        <p:spPr>
          <a:xfrm>
            <a:off x="2920253" y="548977"/>
            <a:ext cx="6351494" cy="5760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2021-07-08T13:17:32Z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