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8" r:id="rId4"/>
    <p:sldId id="258" r:id="rId5"/>
    <p:sldId id="267" r:id="rId6"/>
    <p:sldId id="259" r:id="rId7"/>
    <p:sldId id="266" r:id="rId8"/>
    <p:sldId id="260" r:id="rId9"/>
    <p:sldId id="265" r:id="rId10"/>
    <p:sldId id="261" r:id="rId11"/>
    <p:sldId id="269" r:id="rId12"/>
    <p:sldId id="262" r:id="rId13"/>
    <p:sldId id="264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yeVFKDRZnNXpXQqIvM2LA==" hashData="IGCKRHku0C90nd9mUiU5vO9692t2UbtHQ5Rzderd0218N+5uMSv1wdMNglxTWkJ8w4ERmR3vboBzXRTSK9Dgc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2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102" y="4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B3501-5126-49A2-AC6A-2759C63D27CE}" type="datetimeFigureOut">
              <a:rPr lang="fr-FR" smtClean="0"/>
              <a:t>08/07/2021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2B6F0-33FE-4AE8-8F6F-ACBD73CCD1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185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165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352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922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833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788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172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318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173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957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680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416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7625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858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9012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446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1626-778F-4C98-8B34-D1F9B7478B3A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9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CC08-44ED-411E-A12B-955BB7DFC32F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103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D605-A665-4ECD-931B-4D719DF09A49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06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129D-31E5-4436-BB0C-19367E861B37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94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E022B-B47A-4659-8F13-CE2203C45534}" type="datetime1">
              <a:rPr lang="fr-FR" smtClean="0"/>
              <a:t>08/07/2021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285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6E9E-0756-4C42-AF2B-981CF3EBFEC7}" type="datetime1">
              <a:rPr lang="fr-FR" smtClean="0"/>
              <a:t>08/07/2021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54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3AD8F-1D78-4345-BD1E-D4D255AB18FD}" type="datetime1">
              <a:rPr lang="fr-FR" smtClean="0"/>
              <a:t>08/07/2021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251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F7BA-A9E4-4326-8294-32F4757D477A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59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3FD24-E1AD-43C2-BE68-DADD0D34AEFC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36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E747F-14B2-4116-A477-D438418DAB82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1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85E5-EA64-4F2D-8812-F85B856F084C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75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2060"/>
            </a:gs>
            <a:gs pos="15000">
              <a:srgbClr val="00B050"/>
            </a:gs>
            <a:gs pos="17000">
              <a:srgbClr val="22B66D"/>
            </a:gs>
            <a:gs pos="44000">
              <a:srgbClr val="FF0000"/>
            </a:gs>
            <a:gs pos="36000">
              <a:schemeClr val="accent2">
                <a:lumMod val="75000"/>
              </a:schemeClr>
            </a:gs>
            <a:gs pos="90000">
              <a:srgbClr val="00B050"/>
            </a:gs>
            <a:gs pos="84000">
              <a:srgbClr val="31B97A"/>
            </a:gs>
            <a:gs pos="74000">
              <a:schemeClr val="accent2">
                <a:lumMod val="75000"/>
              </a:schemeClr>
            </a:gs>
            <a:gs pos="62000">
              <a:srgbClr val="FFC000"/>
            </a:gs>
            <a:gs pos="93000">
              <a:srgbClr val="00206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33F1F-B0B3-4331-89E6-09AD5D42D6B2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865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1" y="1311135"/>
            <a:ext cx="8784777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N°14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93039" y="-135408"/>
            <a:ext cx="6405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Avec les coquettes le missionnaire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986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  <p:sndAc>
          <p:stSnd loop="1">
            <p:snd r:embed="rId3" name="Les Coquettes - Le Missionnaire (live).wav"/>
          </p:stSnd>
        </p:sndAc>
      </p:transition>
    </mc:Choice>
    <mc:Fallback>
      <p:transition spd="slow" advTm="15000">
        <p:wedge/>
        <p:sndAc>
          <p:stSnd loop="1">
            <p:snd r:embed="rId3" name="Les Coquettes - Le Missionnaire (liv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473328"/>
            <a:ext cx="6760030" cy="59113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1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7257" r="-829" b="8857"/>
          <a:stretch/>
        </p:blipFill>
        <p:spPr>
          <a:xfrm>
            <a:off x="1304725" y="475195"/>
            <a:ext cx="9582549" cy="5907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08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6371" y="489857"/>
            <a:ext cx="7119257" cy="58782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455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992" b="31585"/>
          <a:stretch/>
        </p:blipFill>
        <p:spPr>
          <a:xfrm>
            <a:off x="3445329" y="552942"/>
            <a:ext cx="5184441" cy="5752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4369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8771" y="586650"/>
            <a:ext cx="6760029" cy="56846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763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17" b="48057"/>
          <a:stretch/>
        </p:blipFill>
        <p:spPr>
          <a:xfrm>
            <a:off x="1774734" y="573003"/>
            <a:ext cx="8642531" cy="5711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874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2892" y="704849"/>
            <a:ext cx="7266215" cy="54483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9335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1214" r="725"/>
          <a:stretch/>
        </p:blipFill>
        <p:spPr>
          <a:xfrm>
            <a:off x="1535930" y="562908"/>
            <a:ext cx="9120139" cy="5732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4124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9028" y="609600"/>
            <a:ext cx="7053943" cy="5638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165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358" y="598060"/>
            <a:ext cx="9993086" cy="5671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001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8900" y="589621"/>
            <a:ext cx="6819900" cy="56787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306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448" y="571500"/>
            <a:ext cx="10491104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3733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7579" y="595993"/>
            <a:ext cx="7396842" cy="56660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593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2" y="1089934"/>
            <a:ext cx="8784776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49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105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Freestyle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2021-07-07T08:38:27Z</dcterms:created>
  <dcterms:modified xsi:type="dcterms:W3CDTF">2021-07-08T08:41:55Z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