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qX4ctN/+ctI/wt6c0f/wQ==" hashData="+u1f6ZzeVOFCIAUW1t+RPgbneyF0R607kZ3f+jq+LQ5H2Fa2CR9+D5Tvp8DPD95ijTaR5PIYIB8xHysspNNn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1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2321004"/>
            <a:ext cx="878477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868" y="682810"/>
            <a:ext cx="9828263" cy="5492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297" r="-241" b="20793"/>
          <a:stretch/>
        </p:blipFill>
        <p:spPr>
          <a:xfrm>
            <a:off x="1045028" y="607219"/>
            <a:ext cx="10107385" cy="56139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943" y="620486"/>
            <a:ext cx="9584871" cy="56007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04" r="310" b="11050"/>
          <a:stretch/>
        </p:blipFill>
        <p:spPr>
          <a:xfrm>
            <a:off x="1094014" y="587829"/>
            <a:ext cx="9878786" cy="56477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473" r="34" b="9797"/>
          <a:stretch/>
        </p:blipFill>
        <p:spPr>
          <a:xfrm>
            <a:off x="1142999" y="574422"/>
            <a:ext cx="9976757" cy="55814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670" y="685800"/>
            <a:ext cx="10025743" cy="5355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512557"/>
            <a:ext cx="10107385" cy="575761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104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2021-07-07T08:38:27Z</dcterms:created>
  <dcterms:modified xsi:type="dcterms:W3CDTF">2021-07-07T09:32:38Z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