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wOOx08vwDs5jh2SQPzzxw==" hashData="21jeecIndrOlNb2iE3UYUBaBqh83Y/6Cv/uFRWZ5ygyqI69ka6QHjkQ3wn/6TfVyQLB9gkZCXD/gxwfmDApQ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42963"/>
            <a:ext cx="9829800" cy="5172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792" r="640" b="18959"/>
          <a:stretch/>
        </p:blipFill>
        <p:spPr>
          <a:xfrm>
            <a:off x="1171575" y="808015"/>
            <a:ext cx="9861023" cy="5201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787" r="-89" b="18617"/>
          <a:stretch/>
        </p:blipFill>
        <p:spPr>
          <a:xfrm>
            <a:off x="1171576" y="857251"/>
            <a:ext cx="9832504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033" r="493" b="18279"/>
          <a:stretch/>
        </p:blipFill>
        <p:spPr>
          <a:xfrm>
            <a:off x="1176047" y="842963"/>
            <a:ext cx="9898929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148" r="170"/>
          <a:stretch/>
        </p:blipFill>
        <p:spPr>
          <a:xfrm>
            <a:off x="1186574" y="814386"/>
            <a:ext cx="9829089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718" y="826110"/>
            <a:ext cx="9885520" cy="5228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670" t="70162" r="33435" b="23029"/>
          <a:stretch/>
        </p:blipFill>
        <p:spPr>
          <a:xfrm>
            <a:off x="4431506" y="4029076"/>
            <a:ext cx="3328987" cy="55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2021-02-02T13:38:51Z</dcterms:created>
  <dcterms:modified xsi:type="dcterms:W3CDTF">2021-02-03T16:56:43Z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