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0" r:id="rId3"/>
    <p:sldId id="258" r:id="rId4"/>
    <p:sldId id="257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2lH6UDZw0GM3FWxxXDuaA==" hashData="Kb9QaNI27kLjBjiadkAXxjAjBTsldoQPO2usSMpIdQndsyBy6vdojsnqN14k6RSCU9EoaA4v/XPuh871zXhSE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03/02/2021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03/02/2021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chemeClr val="accent6">
                <a:lumMod val="75000"/>
              </a:schemeClr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3392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5864" y="828675"/>
            <a:ext cx="9886950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62048" y="2459504"/>
            <a:ext cx="869094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Amour et tendresse    …………..</a:t>
            </a:r>
            <a:r>
              <a:rPr lang="fr-FR" sz="6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N°8…………..</a:t>
            </a:r>
            <a:endParaRPr lang="fr-FR" sz="60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  <p:sndAc>
          <p:stSnd loop="1">
            <p:snd r:embed="rId3" name="curiosité.wav"/>
          </p:stSnd>
        </p:sndAc>
      </p:transition>
    </mc:Choice>
    <mc:Fallback>
      <p:transition spd="slow" advTm="17000">
        <p:wedge/>
        <p:sndAc>
          <p:stSnd loop="1">
            <p:snd r:embed="rId3" name="curiosit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9" b="23663"/>
          <a:stretch/>
        </p:blipFill>
        <p:spPr>
          <a:xfrm>
            <a:off x="1169233" y="823912"/>
            <a:ext cx="9882677" cy="52256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453" r="-135" b="8735"/>
          <a:stretch/>
        </p:blipFill>
        <p:spPr>
          <a:xfrm>
            <a:off x="1185863" y="845775"/>
            <a:ext cx="9858375" cy="51997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26028" y="5367273"/>
            <a:ext cx="2612572" cy="62048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4223" y="830705"/>
            <a:ext cx="9863528" cy="52136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210" r="-1031" b="8866"/>
          <a:stretch/>
        </p:blipFill>
        <p:spPr>
          <a:xfrm>
            <a:off x="1185863" y="813979"/>
            <a:ext cx="9944255" cy="52300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4223" y="809625"/>
            <a:ext cx="9818557" cy="5238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33" r="823" b="5983"/>
          <a:stretch/>
        </p:blipFill>
        <p:spPr>
          <a:xfrm>
            <a:off x="1200150" y="842963"/>
            <a:ext cx="9829800" cy="51863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0004" r="-458" b="10560"/>
          <a:stretch/>
        </p:blipFill>
        <p:spPr>
          <a:xfrm>
            <a:off x="1168337" y="824459"/>
            <a:ext cx="9879414" cy="51865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0781" y="5456419"/>
            <a:ext cx="2578308" cy="34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0333" t="8203" r="167" b="34494"/>
          <a:stretch/>
        </p:blipFill>
        <p:spPr>
          <a:xfrm>
            <a:off x="1185864" y="842964"/>
            <a:ext cx="9858374" cy="51863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7737" r="-456" b="7858"/>
          <a:stretch/>
        </p:blipFill>
        <p:spPr>
          <a:xfrm>
            <a:off x="1154243" y="824459"/>
            <a:ext cx="9923487" cy="5201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377" r="-334" b="9111"/>
          <a:stretch/>
        </p:blipFill>
        <p:spPr>
          <a:xfrm>
            <a:off x="1157288" y="828675"/>
            <a:ext cx="9844087" cy="51936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399" b="7704"/>
          <a:stretch/>
        </p:blipFill>
        <p:spPr>
          <a:xfrm>
            <a:off x="1166812" y="835818"/>
            <a:ext cx="9858376" cy="51863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43649" y="5329238"/>
            <a:ext cx="2428875" cy="500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38" y="827782"/>
            <a:ext cx="9844087" cy="52158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t="4750" r="62" b="10500"/>
          <a:stretch/>
        </p:blipFill>
        <p:spPr>
          <a:xfrm>
            <a:off x="1200150" y="842962"/>
            <a:ext cx="9815513" cy="51796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929" y="712996"/>
            <a:ext cx="10114141" cy="5432007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1200" y="2321004"/>
            <a:ext cx="8229599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Amour tendresse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100</Words>
  <Application>Microsoft Office PowerPoint</Application>
  <PresentationFormat>Grand écran</PresentationFormat>
  <Paragraphs>62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35</cp:revision>
  <dcterms:created xsi:type="dcterms:W3CDTF">2021-02-02T13:38:51Z</dcterms:created>
  <dcterms:modified xsi:type="dcterms:W3CDTF">2021-02-03T16:17:06Z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