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PMBBBbp0zANP4DoAjIXLw==" hashData="pYRWEuHqJ57EXaSt0jWAq2qOGEnLM445Mk/pZJWQtv6gmaO9IYCMKWASRy3IpI43zPXVIoda0RcfP7hE9k6A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871" y="815018"/>
            <a:ext cx="9837174" cy="5217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61" t="5963" r="2466" b="10135"/>
          <a:stretch/>
        </p:blipFill>
        <p:spPr>
          <a:xfrm>
            <a:off x="1179871" y="821951"/>
            <a:ext cx="9837174" cy="5202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40" t="6374" r="3724" b="6129"/>
          <a:stretch/>
        </p:blipFill>
        <p:spPr>
          <a:xfrm>
            <a:off x="1135626" y="811161"/>
            <a:ext cx="9910916" cy="5250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60" t="15714" r="3042" b="7358"/>
          <a:stretch/>
        </p:blipFill>
        <p:spPr>
          <a:xfrm>
            <a:off x="1165123" y="822575"/>
            <a:ext cx="9882456" cy="5209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82" t="1" r="10886" b="41857"/>
          <a:stretch/>
        </p:blipFill>
        <p:spPr>
          <a:xfrm>
            <a:off x="1155188" y="807590"/>
            <a:ext cx="9744323" cy="52392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263" t="1420" r="693" b="31225"/>
          <a:stretch/>
        </p:blipFill>
        <p:spPr>
          <a:xfrm>
            <a:off x="1195637" y="781666"/>
            <a:ext cx="9883958" cy="5235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2021-02-02T13:38:51Z</dcterms:created>
  <dcterms:modified xsi:type="dcterms:W3CDTF">2021-02-03T16:04:06Z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