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2AGx0KtbyJKBPpjRh370Q==" hashData="H7AltPQrFtqmG8aYFXWbDVehnLTX5W/0gU+wxSxaw+hmWzlhEyDe+gi3Zr+MlXImAzF76Y43lRqG9iwW2hRs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…………..N°6…………..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 xmlns="">
      <p:transition spd="slow" advTm="17000">
        <p:wedge/>
        <p:sndAc>
          <p:stSnd loop="1">
            <p:snd r:embed="rId5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4" y="814849"/>
            <a:ext cx="9866670" cy="5209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871" y="840358"/>
            <a:ext cx="9837174" cy="51814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872" y="804709"/>
            <a:ext cx="9837174" cy="525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5124" y="824046"/>
            <a:ext cx="9866670" cy="52063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7" b="17157"/>
          <a:stretch/>
        </p:blipFill>
        <p:spPr>
          <a:xfrm>
            <a:off x="1194619" y="796413"/>
            <a:ext cx="9834369" cy="52361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871" y="809195"/>
            <a:ext cx="9866671" cy="5221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37</cp:revision>
  <dcterms:created xsi:type="dcterms:W3CDTF">2021-02-02T13:38:51Z</dcterms:created>
  <dcterms:modified xsi:type="dcterms:W3CDTF">2021-02-03T16:06:55Z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