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kR0x9gHD+FhiRs/QtdEZg==" hashData="CrYC6YrcGySQJk8UsqaLbOnv+LFpuB1EtGNcGh1ok2QC3IqUERJX+BDehIPTokpvH/g2rHlQKwA8GQw+LxsG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84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 xmlns="">
      <p:transition spd="slow" advTm="17000">
        <p:wedge/>
        <p:sndAc>
          <p:stSnd loop="1">
            <p:snd r:embed="rId5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10618"/>
            <a:ext cx="9872663" cy="5218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38700"/>
            <a:ext cx="9815513" cy="5176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14389"/>
            <a:ext cx="9815513" cy="5248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89" r="-476" b="8559"/>
          <a:stretch/>
        </p:blipFill>
        <p:spPr>
          <a:xfrm>
            <a:off x="1157289" y="814388"/>
            <a:ext cx="988357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97" t="5001" r="4704" b="26874"/>
          <a:stretch/>
        </p:blipFill>
        <p:spPr>
          <a:xfrm>
            <a:off x="1172936" y="822068"/>
            <a:ext cx="9846128" cy="5213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6" b="14089"/>
          <a:stretch/>
        </p:blipFill>
        <p:spPr>
          <a:xfrm>
            <a:off x="1208313" y="809723"/>
            <a:ext cx="9829801" cy="5231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335" t="81087" r="5280" b="13234"/>
          <a:stretch/>
        </p:blipFill>
        <p:spPr>
          <a:xfrm>
            <a:off x="8852361" y="4849585"/>
            <a:ext cx="1649186" cy="31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2021-02-02T13:38:51Z</dcterms:created>
  <dcterms:modified xsi:type="dcterms:W3CDTF">2021-02-03T15:41:59Z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