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1/UU7iZwhV3msDV0HpePQ==" hashData="mUcYkTtRaROoGzSlhwz/DxWP/QEMmGgCdRsoAQRjJ3A8CROpU1TQEiFR1b0dAnjZiPzvdJ2eSWEj+vHosiTC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961" y="809625"/>
            <a:ext cx="5205413" cy="520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49" y="828674"/>
            <a:ext cx="9815513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751" t="15352" r="15609" b="9790"/>
          <a:stretch/>
        </p:blipFill>
        <p:spPr>
          <a:xfrm>
            <a:off x="1185864" y="834304"/>
            <a:ext cx="9844086" cy="5207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711" t="12271" r="7299" b="13793"/>
          <a:stretch/>
        </p:blipFill>
        <p:spPr>
          <a:xfrm>
            <a:off x="1171575" y="828675"/>
            <a:ext cx="9872663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92" t="11665" r="5119" b="14504"/>
          <a:stretch/>
        </p:blipFill>
        <p:spPr>
          <a:xfrm>
            <a:off x="1185863" y="848225"/>
            <a:ext cx="9872662" cy="519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8" y="817960"/>
            <a:ext cx="9872663" cy="5239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2021-02-02T13:38:51Z</dcterms:created>
  <dcterms:modified xsi:type="dcterms:W3CDTF">2021-02-03T14:05:30Z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