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nRZQhfUG2Gpp+GuVJFVGg==" hashData="weMosemfmhK1D1QjyHxBUR3e6Q5Y2xCpv3Ew+2VtLNBSJfHSu/5TyDWOJwxNLUdyIgQSyf42HwvopUgOJAos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chemeClr val="accent6">
                <a:lumMod val="7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3392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864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62048" y="2459504"/>
            <a:ext cx="86909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 et tendresse    …………..</a:t>
            </a:r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N°3…………..</a:t>
            </a:r>
            <a:endParaRPr lang="fr-FR" sz="6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curiosité.wav"/>
          </p:stSnd>
        </p:sndAc>
      </p:transition>
    </mc:Choice>
    <mc:Fallback>
      <p:transition spd="slow" advTm="17000">
        <p:wedge/>
        <p:sndAc>
          <p:stSnd loop="1">
            <p:snd r:embed="rId3" name="curiosit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9" b="23663"/>
          <a:stretch/>
        </p:blipFill>
        <p:spPr>
          <a:xfrm>
            <a:off x="1169233" y="823912"/>
            <a:ext cx="9882677" cy="5225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832003"/>
            <a:ext cx="9872663" cy="5211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223" y="830705"/>
            <a:ext cx="9863528" cy="5213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705" r="554" b="9959"/>
          <a:stretch/>
        </p:blipFill>
        <p:spPr>
          <a:xfrm>
            <a:off x="1185863" y="811108"/>
            <a:ext cx="9829800" cy="52534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223" y="809625"/>
            <a:ext cx="9818557" cy="5238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910" r="392" b="11987"/>
          <a:stretch/>
        </p:blipFill>
        <p:spPr>
          <a:xfrm>
            <a:off x="1171575" y="806260"/>
            <a:ext cx="9858375" cy="52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004" r="-458" b="10560"/>
          <a:stretch/>
        </p:blipFill>
        <p:spPr>
          <a:xfrm>
            <a:off x="1168337" y="824459"/>
            <a:ext cx="9879414" cy="5186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0781" y="5456419"/>
            <a:ext cx="2578308" cy="34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828042"/>
            <a:ext cx="9886950" cy="52396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737" r="-456" b="7858"/>
          <a:stretch/>
        </p:blipFill>
        <p:spPr>
          <a:xfrm>
            <a:off x="1154243" y="824459"/>
            <a:ext cx="9923487" cy="5201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2120"/>
            <a:ext cx="9844087" cy="52416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99" b="7704"/>
          <a:stretch/>
        </p:blipFill>
        <p:spPr>
          <a:xfrm>
            <a:off x="1166812" y="835818"/>
            <a:ext cx="9858376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3649" y="5329238"/>
            <a:ext cx="2428875" cy="50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6" y="840716"/>
            <a:ext cx="9872662" cy="52141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4750" r="62" b="10500"/>
          <a:stretch/>
        </p:blipFill>
        <p:spPr>
          <a:xfrm>
            <a:off x="1200150" y="842962"/>
            <a:ext cx="9815513" cy="5179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29" y="712996"/>
            <a:ext cx="10114141" cy="543200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1200" y="2321004"/>
            <a:ext cx="82295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Amour tendresse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100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2021-02-02T13:38:51Z</dcterms:created>
  <dcterms:modified xsi:type="dcterms:W3CDTF">2021-02-03T13:08:15Z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