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beIKWP7ALfWe3x7VPvovg==" hashData="L70fPuwUQNwWFMbAMsno6ei3RydD3LJ0DOVr/aK5DcDcIiY1URCjNo58FHbqEmpNQeg4yaebMRxOTjCKXjsz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864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2048" y="2459504"/>
            <a:ext cx="8690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et tendresse    …………..</a:t>
            </a:r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N°2…………..</a:t>
            </a:r>
            <a:endParaRPr lang="fr-FR" sz="6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>
      <p:transition spd="slow" advTm="17000">
        <p:wedge/>
        <p:sndAc>
          <p:stSnd loop="1">
            <p:snd r:embed="rId3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9" b="23663"/>
          <a:stretch/>
        </p:blipFill>
        <p:spPr>
          <a:xfrm>
            <a:off x="1169233" y="823912"/>
            <a:ext cx="9882677" cy="5225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5078" r="208"/>
          <a:stretch/>
        </p:blipFill>
        <p:spPr>
          <a:xfrm>
            <a:off x="1157289" y="825495"/>
            <a:ext cx="9881258" cy="5270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23" y="830705"/>
            <a:ext cx="9863528" cy="521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0348" r="132"/>
          <a:stretch/>
        </p:blipFill>
        <p:spPr>
          <a:xfrm>
            <a:off x="1185863" y="814388"/>
            <a:ext cx="9872662" cy="5229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223" y="809625"/>
            <a:ext cx="9818557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5156" r="208"/>
          <a:stretch/>
        </p:blipFill>
        <p:spPr>
          <a:xfrm>
            <a:off x="1185863" y="847051"/>
            <a:ext cx="9862089" cy="52156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004" r="-458" b="10560"/>
          <a:stretch/>
        </p:blipFill>
        <p:spPr>
          <a:xfrm>
            <a:off x="1168337" y="824459"/>
            <a:ext cx="9879414" cy="5186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0781" y="5456419"/>
            <a:ext cx="2578308" cy="34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6" r="-252" b="9959"/>
          <a:stretch/>
        </p:blipFill>
        <p:spPr>
          <a:xfrm>
            <a:off x="1185864" y="829644"/>
            <a:ext cx="9877618" cy="52273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37" r="-456" b="7858"/>
          <a:stretch/>
        </p:blipFill>
        <p:spPr>
          <a:xfrm>
            <a:off x="1154243" y="824459"/>
            <a:ext cx="9923487" cy="5201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842724"/>
            <a:ext cx="9858375" cy="5186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9" b="7704"/>
          <a:stretch/>
        </p:blipFill>
        <p:spPr>
          <a:xfrm>
            <a:off x="1166812" y="835818"/>
            <a:ext cx="985837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49" y="5329238"/>
            <a:ext cx="2428875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137" r="16" b="2192"/>
          <a:stretch/>
        </p:blipFill>
        <p:spPr>
          <a:xfrm>
            <a:off x="1171576" y="829556"/>
            <a:ext cx="9858374" cy="5225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4750" r="62" b="10500"/>
          <a:stretch/>
        </p:blipFill>
        <p:spPr>
          <a:xfrm>
            <a:off x="1200150" y="842962"/>
            <a:ext cx="9815513" cy="517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29" y="712996"/>
            <a:ext cx="10114141" cy="543200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Amour tendresse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100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2021-02-02T13:38:51Z</dcterms:created>
  <dcterms:modified xsi:type="dcterms:W3CDTF">2021-02-03T04:13:50Z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