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60" r:id="rId3"/>
    <p:sldId id="258" r:id="rId4"/>
    <p:sldId id="257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zIeenBGMJt2zMcG/wKqYg==" hashData="s5wJn/BbIEjvpMAF/TTJlJ5BdTUlqa56EyQaz2jOJkOXQtTR2fdu5VK5N6v8qmEKuOH6KTyMHGilS2qqfDyns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6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483B1-B58F-4AF5-ACD4-850EFD8186FD}" type="datetimeFigureOut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DA106B-BA80-4CCA-BB8F-507384F8F9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134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4486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5693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1033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09224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6610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44003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44891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9014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18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9501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13545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65696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98009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286071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DA106B-BA80-4CCA-BB8F-507384F8F9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713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F5204-E9FA-4707-93E8-17F51A23B55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3509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C7C59-D686-4148-BD18-365DEDF5A932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7247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6EB89-A0EC-4ACE-B0D3-71F038AB5C9F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641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326E7F-B373-413E-920E-D97182D310B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3168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1B73DE-C25A-4AAC-946E-6EAA417C8F95}" type="datetime1">
              <a:rPr lang="fr-FR" smtClean="0"/>
              <a:t>03/02/2021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546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6B7A-FDA3-4209-87F4-8C77C591B475}" type="datetime1">
              <a:rPr lang="fr-FR" smtClean="0"/>
              <a:t>03/02/2021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720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06B4-9C2E-40E4-BB9F-D51F9187D0FB}" type="datetime1">
              <a:rPr lang="fr-FR" smtClean="0"/>
              <a:t>03/02/2021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16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861B0-6166-45FD-8073-A6B7CA911316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13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60E00C-6922-4D0F-B8BA-D064CBC5DC00}" type="datetime1">
              <a:rPr lang="fr-FR" smtClean="0"/>
              <a:t>03/02/2021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835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1FC63-252F-4CA3-A4DE-B399441D38E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3759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204537-AA55-447B-879D-23CD7BC16C23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486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7000">
              <a:schemeClr val="tx1"/>
            </a:gs>
            <a:gs pos="92000">
              <a:schemeClr val="accent6">
                <a:lumMod val="75000"/>
              </a:schemeClr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050AC-487A-480F-BD34-AFD5C8FA4DA4}" type="datetime1">
              <a:rPr lang="fr-FR" smtClean="0"/>
              <a:t>03/02/2021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2B133F-FDCD-4407-8F5E-B323D9E28F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77401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73392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5864" y="828675"/>
            <a:ext cx="9886950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762048" y="2459504"/>
            <a:ext cx="869094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Amour et tendresse    </a:t>
            </a:r>
            <a:r>
              <a:rPr lang="fr-FR" sz="60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…………..N°1…………..</a:t>
            </a:r>
            <a:endParaRPr lang="fr-FR" sz="60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196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  <p:sndAc>
          <p:stSnd loop="1">
            <p:snd r:embed="rId3" name="curiosité.wav"/>
          </p:stSnd>
        </p:sndAc>
      </p:transition>
    </mc:Choice>
    <mc:Fallback>
      <p:transition spd="slow" advTm="17000">
        <p:wedge/>
        <p:sndAc>
          <p:stSnd loop="1">
            <p:snd r:embed="rId3" name="curiosit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29" b="23663"/>
          <a:stretch/>
        </p:blipFill>
        <p:spPr>
          <a:xfrm>
            <a:off x="1169233" y="823912"/>
            <a:ext cx="9882677" cy="52256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212938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1" y="817960"/>
            <a:ext cx="9829800" cy="523994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706929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26028" y="5367273"/>
            <a:ext cx="2612572" cy="62048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4223" y="830705"/>
            <a:ext cx="9863528" cy="52136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8554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49" y="810618"/>
            <a:ext cx="9858375" cy="524389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1411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223" y="809625"/>
            <a:ext cx="9818557" cy="52387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0585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0" y="812347"/>
            <a:ext cx="9829799" cy="52537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79117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0004" r="-458" b="10560"/>
          <a:stretch/>
        </p:blipFill>
        <p:spPr>
          <a:xfrm>
            <a:off x="1168337" y="824459"/>
            <a:ext cx="9879414" cy="51865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0781" y="5456419"/>
            <a:ext cx="2578308" cy="344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994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0151" y="825162"/>
            <a:ext cx="9815512" cy="52042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55398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37" r="-456" b="7858"/>
          <a:stretch/>
        </p:blipFill>
        <p:spPr>
          <a:xfrm>
            <a:off x="1154243" y="824459"/>
            <a:ext cx="9923487" cy="52015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14659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7289" y="828675"/>
            <a:ext cx="9844086" cy="52006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2429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399" b="7704"/>
          <a:stretch/>
        </p:blipFill>
        <p:spPr>
          <a:xfrm>
            <a:off x="1166812" y="835818"/>
            <a:ext cx="9858376" cy="51863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343649" y="5329238"/>
            <a:ext cx="2428875" cy="50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0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680" r="-43" b="6875"/>
          <a:stretch/>
        </p:blipFill>
        <p:spPr>
          <a:xfrm>
            <a:off x="1200150" y="844378"/>
            <a:ext cx="9829800" cy="52130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16739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 t="4750" r="62" b="10500"/>
          <a:stretch/>
        </p:blipFill>
        <p:spPr>
          <a:xfrm>
            <a:off x="1200150" y="842962"/>
            <a:ext cx="9815513" cy="51796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40618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1869" y="618344"/>
            <a:ext cx="10268262" cy="5621312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6">
                    <a:lumMod val="5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87374-BEB3-4FDD-9776-836E2838274F}" type="datetime1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03/02/2021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8929" y="712996"/>
            <a:ext cx="10114141" cy="5432007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C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B133F-FDCD-4407-8F5E-B323D9E28F2C}" type="slidenum">
              <a:rPr lang="fr-FR" sz="2000" b="1" smtClean="0">
                <a:solidFill>
                  <a:srgbClr val="FFC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C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81200" y="2321004"/>
            <a:ext cx="8229599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6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Amour tendresse</a:t>
            </a:r>
            <a:endParaRPr lang="fr-FR" sz="6600" b="1" dirty="0" smtClean="0">
              <a:ln>
                <a:solidFill>
                  <a:schemeClr val="bg1"/>
                </a:solidFill>
              </a:ln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281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</TotalTime>
  <Words>100</Words>
  <Application>Microsoft Office PowerPoint</Application>
  <PresentationFormat>Grand écran</PresentationFormat>
  <Paragraphs>62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34</cp:revision>
  <dcterms:created xsi:type="dcterms:W3CDTF">2021-02-02T13:38:51Z</dcterms:created>
  <dcterms:modified xsi:type="dcterms:W3CDTF">2021-02-03T04:04:25Z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