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351" r:id="rId3"/>
    <p:sldId id="300" r:id="rId4"/>
    <p:sldId id="258" r:id="rId5"/>
    <p:sldId id="356" r:id="rId6"/>
    <p:sldId id="267" r:id="rId7"/>
    <p:sldId id="281" r:id="rId8"/>
    <p:sldId id="339" r:id="rId9"/>
    <p:sldId id="271" r:id="rId10"/>
    <p:sldId id="259" r:id="rId11"/>
    <p:sldId id="353" r:id="rId12"/>
    <p:sldId id="285" r:id="rId13"/>
    <p:sldId id="343" r:id="rId14"/>
    <p:sldId id="268" r:id="rId15"/>
    <p:sldId id="340" r:id="rId16"/>
    <p:sldId id="342" r:id="rId17"/>
    <p:sldId id="261" r:id="rId18"/>
    <p:sldId id="269" r:id="rId19"/>
    <p:sldId id="327" r:id="rId20"/>
    <p:sldId id="275" r:id="rId21"/>
    <p:sldId id="332" r:id="rId22"/>
    <p:sldId id="326" r:id="rId23"/>
    <p:sldId id="283" r:id="rId24"/>
    <p:sldId id="308" r:id="rId25"/>
    <p:sldId id="355" r:id="rId26"/>
    <p:sldId id="280" r:id="rId27"/>
    <p:sldId id="330" r:id="rId28"/>
    <p:sldId id="290" r:id="rId29"/>
    <p:sldId id="284" r:id="rId30"/>
    <p:sldId id="263" r:id="rId31"/>
    <p:sldId id="354" r:id="rId32"/>
    <p:sldId id="321" r:id="rId33"/>
    <p:sldId id="333" r:id="rId34"/>
    <p:sldId id="301" r:id="rId35"/>
    <p:sldId id="302" r:id="rId36"/>
    <p:sldId id="348" r:id="rId37"/>
    <p:sldId id="296" r:id="rId38"/>
    <p:sldId id="306" r:id="rId39"/>
    <p:sldId id="310" r:id="rId40"/>
    <p:sldId id="307" r:id="rId41"/>
    <p:sldId id="305" r:id="rId42"/>
    <p:sldId id="318" r:id="rId43"/>
    <p:sldId id="320" r:id="rId44"/>
    <p:sldId id="345" r:id="rId45"/>
    <p:sldId id="322" r:id="rId46"/>
    <p:sldId id="325" r:id="rId47"/>
  </p:sldIdLst>
  <p:sldSz cx="12192000" cy="6858000"/>
  <p:notesSz cx="6858000" cy="9144000"/>
  <p:embeddedFontLst>
    <p:embeddedFont>
      <p:font typeface="Arial Black" panose="020B0A04020102020204" pitchFamily="34" charset="0"/>
      <p:bold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Calibri Light" panose="020F0302020204030204" pitchFamily="34" charset="0"/>
      <p:regular r:id="rId53"/>
      <p:italic r:id="rId54"/>
    </p:embeddedFont>
    <p:embeddedFont>
      <p:font typeface="Constantia" panose="02030602050306030303" pitchFamily="18" charset="0"/>
      <p:regular r:id="rId55"/>
      <p:bold r:id="rId56"/>
      <p:italic r:id="rId57"/>
      <p:boldItalic r:id="rId58"/>
    </p:embeddedFont>
    <p:embeddedFont>
      <p:font typeface="Matura MT Script Capitals" panose="03020802060602070202" pitchFamily="66" charset="0"/>
      <p:regular r:id="rId5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Wibu6aSsXckIJoZ67BFgw==" hashData="VdKcsM0ocXmhIG9q1a7um1In1+bpzvDm09tXrTjL7PBi14JjASR1zqXCxbr0zJVyfBNsrPPz36kJfnzBJWAD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3315"/>
    <a:srgbClr val="004C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42" autoAdjust="0"/>
    <p:restoredTop sz="94660"/>
  </p:normalViewPr>
  <p:slideViewPr>
    <p:cSldViewPr>
      <p:cViewPr varScale="1">
        <p:scale>
          <a:sx n="87" d="100"/>
          <a:sy n="87" d="100"/>
        </p:scale>
        <p:origin x="246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86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7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5.fntdata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8" Type="http://schemas.openxmlformats.org/officeDocument/2006/relationships/slide" Target="slides/slide6.xml"/><Relationship Id="rId51" Type="http://schemas.openxmlformats.org/officeDocument/2006/relationships/font" Target="fonts/font4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2629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8627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148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95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606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487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8000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4496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5847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0572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700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92076-607C-4E86-9920-BE8DAE03DEAE}" type="datetimeFigureOut">
              <a:rPr lang="es-ES" smtClean="0"/>
              <a:pPr/>
              <a:t>09/05/2020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032DB-6645-4830-B57C-3DCE67427204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64347B6-D095-4D65-A604-90AF7C1BEB4A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457200"/>
              <a:t>09/05/2020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FB14A078-21A1-41ED-BB4C-E06DD2FB8083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339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myrmardan/" TargetMode="External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png"/><Relationship Id="rId7" Type="http://schemas.openxmlformats.org/officeDocument/2006/relationships/image" Target="../media/image5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0" Type="http://schemas.openxmlformats.org/officeDocument/2006/relationships/image" Target="../media/image59.jpeg"/><Relationship Id="rId4" Type="http://schemas.openxmlformats.org/officeDocument/2006/relationships/image" Target="../media/image53.png"/><Relationship Id="rId9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7073" y="260648"/>
            <a:ext cx="7705344" cy="505968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Rectángulo 2"/>
          <p:cNvSpPr/>
          <p:nvPr/>
        </p:nvSpPr>
        <p:spPr>
          <a:xfrm>
            <a:off x="7536160" y="4869160"/>
            <a:ext cx="2146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Vendedora de miel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2648371" y="3966157"/>
            <a:ext cx="2622706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600" b="1" i="0" u="none" strike="noStrike" kern="1200" cap="none" spc="0" normalizeH="0" baseline="0" noProof="0" dirty="0">
                <a:ln>
                  <a:solidFill>
                    <a:schemeClr val="bg1"/>
                  </a:solidFill>
                </a:ln>
                <a:solidFill>
                  <a:srgbClr val="00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E</a:t>
            </a:r>
            <a:r>
              <a:rPr kumimoji="0" lang="es-MX" sz="6600" b="1" i="0" u="none" strike="noStrike" kern="1200" cap="none" spc="0" normalizeH="0" baseline="0" noProof="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</a:t>
            </a:r>
            <a:r>
              <a:rPr kumimoji="0" lang="es-MX" sz="6600" b="1" i="0" u="none" strike="noStrike" kern="1200" cap="none" spc="0" normalizeH="0" baseline="0" noProof="0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</a:t>
            </a:r>
            <a:r>
              <a:rPr kumimoji="0" lang="es-MX" sz="6600" b="1" i="0" u="none" strike="noStrike" kern="1200" cap="none" spc="0" normalizeH="0" baseline="0" noProof="0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</a:t>
            </a:r>
            <a:r>
              <a:rPr kumimoji="0" lang="es-MX" sz="6600" b="1" i="0" u="none" strike="noStrike" kern="1200" cap="none" spc="0" normalizeH="0" baseline="0" noProof="0" dirty="0">
                <a:ln>
                  <a:solidFill>
                    <a:schemeClr val="bg1"/>
                  </a:solidFill>
                </a:ln>
                <a:solidFill>
                  <a:srgbClr val="00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es-MX" sz="6600" b="1" i="0" u="none" strike="noStrike" kern="1200" cap="none" spc="0" normalizeH="0" baseline="0" noProof="0" dirty="0">
                <a:ln>
                  <a:solidFill>
                    <a:schemeClr val="bg1"/>
                  </a:solidFill>
                </a:ln>
                <a:solidFill>
                  <a:srgbClr val="FF99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e</a:t>
            </a:r>
            <a:r>
              <a:rPr kumimoji="0" lang="es-MX" sz="6600" b="1" i="0" u="none" strike="noStrike" kern="1200" cap="none" spc="0" normalizeH="0" baseline="0" noProof="0" dirty="0">
                <a:ln>
                  <a:solidFill>
                    <a:schemeClr val="bg1"/>
                  </a:solidFill>
                </a:ln>
                <a:solidFill>
                  <a:srgbClr val="00FF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</a:t>
            </a:r>
            <a:endParaRPr kumimoji="0" lang="es-ES" sz="6600" b="1" i="0" u="none" strike="noStrike" kern="1200" cap="none" spc="0" normalizeH="0" baseline="0" noProof="0" dirty="0">
              <a:ln>
                <a:solidFill>
                  <a:schemeClr val="bg1"/>
                </a:solidFill>
              </a:ln>
              <a:solidFill>
                <a:srgbClr val="00FF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E5BEBFD-27DF-41FA-AC4E-F08A4B2904BA}"/>
              </a:ext>
            </a:extLst>
          </p:cNvPr>
          <p:cNvSpPr/>
          <p:nvPr/>
        </p:nvSpPr>
        <p:spPr>
          <a:xfrm>
            <a:off x="2071661" y="5226784"/>
            <a:ext cx="8016169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0" b="1" i="1" cap="none" spc="0" dirty="0">
                <a:ln w="12700">
                  <a:solidFill>
                    <a:schemeClr val="tx1"/>
                  </a:solidFill>
                  <a:prstDash val="solid"/>
                </a:ln>
                <a:pattFill prst="narHorz">
                  <a:fgClr>
                    <a:schemeClr val="accent3">
                      <a:lumMod val="40000"/>
                      <a:lumOff val="60000"/>
                    </a:schemeClr>
                  </a:fgClr>
                  <a:bgClr>
                    <a:schemeClr val="accent3">
                      <a:lumMod val="50000"/>
                    </a:schemeClr>
                  </a:bgClr>
                </a:pattFill>
                <a:effectLst>
                  <a:glow rad="228600">
                    <a:schemeClr val="accent3">
                      <a:lumMod val="40000"/>
                      <a:lumOff val="60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San Luis Potosí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C408F68-CA5C-4388-8EFD-B40266B1A9AD}"/>
              </a:ext>
            </a:extLst>
          </p:cNvPr>
          <p:cNvPicPr>
            <a:picLocks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285" y="126000"/>
            <a:ext cx="936104" cy="6606000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  <p:pic>
        <p:nvPicPr>
          <p:cNvPr id="12" name="Imagen 7">
            <a:extLst>
              <a:ext uri="{FF2B5EF4-FFF2-40B4-BE49-F238E27FC236}">
                <a16:creationId xmlns:a16="http://schemas.microsoft.com/office/drawing/2014/main" id="{4A367412-BB41-4A99-877C-F6242F6C8DD6}"/>
              </a:ext>
            </a:extLst>
          </p:cNvPr>
          <p:cNvPicPr>
            <a:picLocks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11611" y="126000"/>
            <a:ext cx="936104" cy="6606000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  <p:pic>
        <p:nvPicPr>
          <p:cNvPr id="11" name="Frame">
            <a:extLst>
              <a:ext uri="{FF2B5EF4-FFF2-40B4-BE49-F238E27FC236}">
                <a16:creationId xmlns:a16="http://schemas.microsoft.com/office/drawing/2014/main" id="{9CB4F2EC-4912-423C-A88F-D34965AACB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180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>
        <p:fade/>
        <p:sndAc>
          <p:stSnd loop="1">
            <p:snd r:embed="rId2" name="Jorge Negrete - Acuarela Potosina.wav"/>
          </p:stSnd>
        </p:sndAc>
      </p:transition>
    </mc:Choice>
    <mc:Fallback>
      <p:transition spd="slow" advClick="0" advTm="13000">
        <p:fade/>
        <p:sndAc>
          <p:stSnd loop="1">
            <p:snd r:embed="rId2" name="Jorge Negrete - Acuarela Potos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" y="1016"/>
            <a:ext cx="12188388" cy="6855968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Vista aérea de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 San Luis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 Potosí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D533921F-0AC4-450D-8690-9F32502837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423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" y="2512"/>
            <a:ext cx="12183068" cy="6852976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Cascada del Meco, El Naranjo, San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Luis Potosí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EB057369-5AB7-4871-9A2F-9C9F80017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>
            <a:extLst>
              <a:ext uri="{FF2B5EF4-FFF2-40B4-BE49-F238E27FC236}">
                <a16:creationId xmlns:a16="http://schemas.microsoft.com/office/drawing/2014/main" id="{E44E2B77-BB02-4FA8-BFE7-DA3F65D5D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062"/>
            <a:ext cx="12184669" cy="685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2C8ECB41-A224-4A1B-9B47-04F6A93D4237}"/>
              </a:ext>
            </a:extLst>
          </p:cNvPr>
          <p:cNvSpPr/>
          <p:nvPr/>
        </p:nvSpPr>
        <p:spPr>
          <a:xfrm>
            <a:off x="8976320" y="6198053"/>
            <a:ext cx="259228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2018 por Antonio Rivera en 500px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2EB67400-50EB-4D94-8497-0A46E4EAF8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Jardín surrealista de Las Pozas en Xilitla</a:t>
            </a:r>
          </a:p>
        </p:txBody>
      </p:sp>
      <p:pic>
        <p:nvPicPr>
          <p:cNvPr id="7" name="Frame">
            <a:extLst>
              <a:ext uri="{FF2B5EF4-FFF2-40B4-BE49-F238E27FC236}">
                <a16:creationId xmlns:a16="http://schemas.microsoft.com/office/drawing/2014/main" id="{1AAFB331-3AB6-4A05-A8A2-EADFD5E694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22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Huasteca Potosina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4B629D96-E3DA-4D68-9A16-25BA254F06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12192000" cy="68580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Cerritos San Luis Potosí</a:t>
            </a:r>
          </a:p>
        </p:txBody>
      </p:sp>
      <p:pic>
        <p:nvPicPr>
          <p:cNvPr id="5" name="Frame">
            <a:extLst>
              <a:ext uri="{FF2B5EF4-FFF2-40B4-BE49-F238E27FC236}">
                <a16:creationId xmlns:a16="http://schemas.microsoft.com/office/drawing/2014/main" id="{7344B6B5-D077-403E-9A28-BDF2AC15C8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71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9840416" y="6199084"/>
            <a:ext cx="180020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2011 por Lucy Nieto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Tamazunchale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 - San Luis Potosí </a:t>
            </a:r>
          </a:p>
        </p:txBody>
      </p:sp>
      <p:pic>
        <p:nvPicPr>
          <p:cNvPr id="7" name="Frame">
            <a:extLst>
              <a:ext uri="{FF2B5EF4-FFF2-40B4-BE49-F238E27FC236}">
                <a16:creationId xmlns:a16="http://schemas.microsoft.com/office/drawing/2014/main" id="{A2728A5E-5351-4985-850D-2DA72B7F43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5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85"/>
            <a:ext cx="12192000" cy="6853829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Vida Axtla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 de Terrazas</a:t>
            </a: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5BAC80C1-DED2-4B7A-B4EB-849E1CB64B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Jardín surrealista de Las Pozas en Xilitla por Edward James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E4EE4372-BBE0-4FB0-B153-7D62D7480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192000" cy="686158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552384" y="6200878"/>
            <a:ext cx="2088232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2012 por </a:t>
            </a:r>
            <a:r>
              <a:rPr lang="es-MX" sz="1050">
                <a:solidFill>
                  <a:srgbClr val="3B1C03"/>
                </a:solidFill>
                <a:latin typeface="Calibri"/>
              </a:rPr>
              <a:t>Anwar Vazquez</a:t>
            </a:r>
            <a:endParaRPr lang="es-MX" sz="1050" dirty="0">
              <a:solidFill>
                <a:srgbClr val="3B1C03"/>
              </a:solidFill>
              <a:latin typeface="Calibri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Una noche colorida en la bella ciudad de San Luis Potosí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E6BEC809-7006-46F5-972E-9B693BD7D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434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La Media Luna es una reserva natural oculta en Río Verde</a:t>
            </a: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45EDFFD4-9040-4973-B7B6-6407BB38C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2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ACB71D6-E58C-4EBC-A63D-86BC11F9D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36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04E8A6F-C270-470E-93CA-AFE589B6D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Jardín surrealista de Las Pozas en Xilitla por Edward James</a:t>
            </a: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04720303-F6FB-4913-A66C-DDF8B8D23E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2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Botes en el Parque Nacional Los Micos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1D4A93BA-B14F-48DB-B38D-178F0FDD89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Plaza Covalia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13144FBC-84A5-4C25-A2E2-AB5F2FCE24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72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La búsqueda del alma por el paraíso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– Eos Otherre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Frame">
            <a:extLst>
              <a:ext uri="{FF2B5EF4-FFF2-40B4-BE49-F238E27FC236}">
                <a16:creationId xmlns:a16="http://schemas.microsoft.com/office/drawing/2014/main" id="{519C6C6A-A8A1-40EA-B556-E69D91FF64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94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>
            <a:extLst>
              <a:ext uri="{FF2B5EF4-FFF2-40B4-BE49-F238E27FC236}">
                <a16:creationId xmlns:a16="http://schemas.microsoft.com/office/drawing/2014/main" id="{BAA8879D-F727-45F7-8792-EF6E9D4B9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0ED4234-E7DE-489C-BFFA-35B354EEF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Pequeños instantes, pequeños momentos</a:t>
            </a: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48E3081C-9A99-4460-926B-8FBBF1BE8C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DD619681-2E54-4960-B2D9-3606C16DBF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7"/>
            <a:ext cx="12192000" cy="6852785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Cascada Micos</a:t>
            </a: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136146BF-BB1B-4C5D-A038-B89B2DD05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2"/>
            <a:ext cx="12192000" cy="685501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912424" y="6198338"/>
            <a:ext cx="1728192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2016 Ted McGrath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Hotel Museo Palacio de San Agustín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224DE126-A13C-45BD-BBF7-A7D188D95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759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" y="0"/>
            <a:ext cx="12187754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976320" y="6199084"/>
            <a:ext cx="2664296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</a:t>
            </a:r>
            <a:r>
              <a:rPr lang="es-MX" sz="1050">
                <a:solidFill>
                  <a:srgbClr val="3B1C03"/>
                </a:solidFill>
                <a:latin typeface="Calibri"/>
              </a:rPr>
              <a:t>© </a:t>
            </a:r>
            <a:r>
              <a:rPr lang="en-US" sz="1050" dirty="0">
                <a:solidFill>
                  <a:srgbClr val="3B1C03"/>
                </a:solidFill>
                <a:latin typeface="Calibri"/>
              </a:rPr>
              <a:t>2017 por Rogelio </a:t>
            </a:r>
            <a:r>
              <a:rPr lang="en-US" sz="1050">
                <a:solidFill>
                  <a:srgbClr val="3B1C03"/>
                </a:solidFill>
                <a:latin typeface="Calibri"/>
              </a:rPr>
              <a:t>Elizalde en</a:t>
            </a:r>
            <a:r>
              <a:rPr lang="en-US" sz="1050" dirty="0">
                <a:solidFill>
                  <a:srgbClr val="3B1C03"/>
                </a:solidFill>
                <a:latin typeface="Calibri"/>
              </a:rPr>
              <a:t> 500px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Rostros humanos en rocas de la cascada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de Tamul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Frame">
            <a:extLst>
              <a:ext uri="{FF2B5EF4-FFF2-40B4-BE49-F238E27FC236}">
                <a16:creationId xmlns:a16="http://schemas.microsoft.com/office/drawing/2014/main" id="{EAC3BE04-E8AF-410B-8670-396CB81DF0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76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" y="3219"/>
            <a:ext cx="12180552" cy="685156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912424" y="6197474"/>
            <a:ext cx="1723549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2016 </a:t>
            </a:r>
            <a:r>
              <a:rPr lang="es-MX" sz="1050">
                <a:solidFill>
                  <a:srgbClr val="3B1C03"/>
                </a:solidFill>
                <a:latin typeface="Calibri"/>
              </a:rPr>
              <a:t>por Guz-khan</a:t>
            </a:r>
            <a:endParaRPr lang="es-MX" sz="1050" dirty="0">
              <a:solidFill>
                <a:srgbClr val="3B1C03"/>
              </a:solidFill>
              <a:latin typeface="Calibri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Las Pozas de Xilitla</a:t>
            </a:r>
          </a:p>
        </p:txBody>
      </p:sp>
      <p:pic>
        <p:nvPicPr>
          <p:cNvPr id="7" name="Frame">
            <a:extLst>
              <a:ext uri="{FF2B5EF4-FFF2-40B4-BE49-F238E27FC236}">
                <a16:creationId xmlns:a16="http://schemas.microsoft.com/office/drawing/2014/main" id="{0F20825B-24B9-4084-BF40-287C862224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6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" y="0"/>
            <a:ext cx="12190304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Catedral Metropolitana de San Luis Potosí 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787DBD3E-998B-429B-8D59-9AF2FA380E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00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86"/>
            <a:ext cx="12191999" cy="6853828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El amanecer en las cálidas aguas del manantial de la Media Luna, en Rioverde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0E6774F2-6489-4BD0-8CB8-2E6448D9DD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16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Real de Catorce pueblo fantasma</a:t>
            </a: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E1C4CC36-9183-4950-BB03-9DEB90DD6D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272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>
            <a:extLst>
              <a:ext uri="{FF2B5EF4-FFF2-40B4-BE49-F238E27FC236}">
                <a16:creationId xmlns:a16="http://schemas.microsoft.com/office/drawing/2014/main" id="{FA93BA91-B645-4AAE-8B04-82DAFF767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3252" y="-1623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FED0D86D-90E6-49F1-9597-7B9498454468}"/>
              </a:ext>
            </a:extLst>
          </p:cNvPr>
          <p:cNvSpPr/>
          <p:nvPr/>
        </p:nvSpPr>
        <p:spPr>
          <a:xfrm>
            <a:off x="9192344" y="6198272"/>
            <a:ext cx="2448272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2018 por Rodolfo Lara en 500px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52AA086-31BE-445B-B5DD-CD22CDE73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Piscinas naturales de color turquesa</a:t>
            </a:r>
          </a:p>
        </p:txBody>
      </p:sp>
      <p:pic>
        <p:nvPicPr>
          <p:cNvPr id="5" name="Frame">
            <a:extLst>
              <a:ext uri="{FF2B5EF4-FFF2-40B4-BE49-F238E27FC236}">
                <a16:creationId xmlns:a16="http://schemas.microsoft.com/office/drawing/2014/main" id="{C5DB6CFA-0729-47D5-9A8F-D55BD1459C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82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B3EB9A1-F4C2-45B2-862E-102B8F584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-2234"/>
            <a:ext cx="12205252" cy="6860234"/>
          </a:xfrm>
          <a:prstGeom prst="rect">
            <a:avLst/>
          </a:prstGeom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Zona arqueológica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de Tamtoc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C6AA04BA-7684-4854-815E-16816F00A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4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" y="8620"/>
            <a:ext cx="12176675" cy="6849380"/>
          </a:xfrm>
          <a:prstGeom prst="rect">
            <a:avLst/>
          </a:prstGeom>
        </p:spPr>
      </p:pic>
      <p:pic>
        <p:nvPicPr>
          <p:cNvPr id="2050" name="Picture 2" descr="MÃ©xico Desconocid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32504" y="260648"/>
            <a:ext cx="1058813" cy="39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Centro Histórico de San Luis Potosí</a:t>
            </a:r>
          </a:p>
        </p:txBody>
      </p:sp>
      <p:pic>
        <p:nvPicPr>
          <p:cNvPr id="5" name="Frame">
            <a:extLst>
              <a:ext uri="{FF2B5EF4-FFF2-40B4-BE49-F238E27FC236}">
                <a16:creationId xmlns:a16="http://schemas.microsoft.com/office/drawing/2014/main" id="{A6C34D0C-ADBE-4899-BAD8-570564A79D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96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52"/>
            <a:ext cx="12192000" cy="685681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696400" y="6194063"/>
            <a:ext cx="1944216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2016 por Ted McGrath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Chica en la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Plaza Aranzazu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236B768D-541A-4DF9-BDD2-2F5B191EBF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418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86"/>
            <a:ext cx="12191999" cy="68538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120336" y="6198041"/>
            <a:ext cx="252028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2016 por Miguel Ángel en 500px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En la venta de elotes en el mercado</a:t>
            </a:r>
          </a:p>
        </p:txBody>
      </p:sp>
      <p:pic>
        <p:nvPicPr>
          <p:cNvPr id="5" name="Frame">
            <a:extLst>
              <a:ext uri="{FF2B5EF4-FFF2-40B4-BE49-F238E27FC236}">
                <a16:creationId xmlns:a16="http://schemas.microsoft.com/office/drawing/2014/main" id="{0EE1946B-75CA-4278-B3F5-FBBF82A6D1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53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Puente de Dios - Tamasopo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D1BA50CB-5D7C-4BB0-8176-077FA59E1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364"/>
            <a:ext cx="12192000" cy="6853829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Una noche de reunión en San Luis Potosí</a:t>
            </a:r>
          </a:p>
        </p:txBody>
      </p:sp>
      <p:pic>
        <p:nvPicPr>
          <p:cNvPr id="5" name="Frame">
            <a:extLst>
              <a:ext uri="{FF2B5EF4-FFF2-40B4-BE49-F238E27FC236}">
                <a16:creationId xmlns:a16="http://schemas.microsoft.com/office/drawing/2014/main" id="{5BB2E52D-4DBA-4362-A0E5-E9DDACFF61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005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279"/>
            <a:ext cx="12192000" cy="685379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Representación del peyote en el arte Huichol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CE3067F1-A0F8-4B29-9BFC-BCC0A4E5A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0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" y="3048"/>
            <a:ext cx="12181162" cy="6851904"/>
          </a:xfrm>
          <a:prstGeom prst="rect">
            <a:avLst/>
          </a:prstGeom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Las Pozas de Xilitla</a:t>
            </a: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2ABFC746-2090-40DB-B221-18A2A57F78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71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>
            <a:extLst>
              <a:ext uri="{FF2B5EF4-FFF2-40B4-BE49-F238E27FC236}">
                <a16:creationId xmlns:a16="http://schemas.microsoft.com/office/drawing/2014/main" id="{293BDAA4-5AD7-4323-AE59-FF4DB787C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48" y="1"/>
            <a:ext cx="12185808" cy="685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Río que fluye en el borde de una cascada de Micos,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Ciudad Valle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-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Huasteca 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Potosina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370FBA4-75EA-4C8E-A06E-2B2857578431}"/>
              </a:ext>
            </a:extLst>
          </p:cNvPr>
          <p:cNvSpPr/>
          <p:nvPr/>
        </p:nvSpPr>
        <p:spPr>
          <a:xfrm>
            <a:off x="9264352" y="6198567"/>
            <a:ext cx="2399928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2018 por Isaac López en 500px</a:t>
            </a:r>
          </a:p>
        </p:txBody>
      </p:sp>
      <p:pic>
        <p:nvPicPr>
          <p:cNvPr id="5" name="Frame">
            <a:extLst>
              <a:ext uri="{FF2B5EF4-FFF2-40B4-BE49-F238E27FC236}">
                <a16:creationId xmlns:a16="http://schemas.microsoft.com/office/drawing/2014/main" id="{42E2D561-E6E1-4DEA-9901-05DADA9B4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" y="0"/>
            <a:ext cx="1218988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976320" y="6199084"/>
            <a:ext cx="2664296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2014 por Bryan Rodríguez en 500px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Una tarde en San Luis Potosí</a:t>
            </a:r>
          </a:p>
        </p:txBody>
      </p:sp>
      <p:pic>
        <p:nvPicPr>
          <p:cNvPr id="5" name="Frame">
            <a:extLst>
              <a:ext uri="{FF2B5EF4-FFF2-40B4-BE49-F238E27FC236}">
                <a16:creationId xmlns:a16="http://schemas.microsoft.com/office/drawing/2014/main" id="{D4FB2FA1-5513-49FF-AE00-3FA4C04EB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9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692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133744" y="339230"/>
            <a:ext cx="9924512" cy="415498"/>
          </a:xfrm>
          <a:prstGeom prst="rect">
            <a:avLst/>
          </a:prstGeom>
          <a:solidFill>
            <a:srgbClr val="FFE697">
              <a:alpha val="92000"/>
            </a:srgbClr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s-MX" sz="1050">
                <a:solidFill>
                  <a:srgbClr val="3B1C03"/>
                </a:solidFill>
                <a:latin typeface="Calibri"/>
              </a:rPr>
              <a:t>El 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Sótano de las Golondrinas es un abismo natural localizado en el municipio de Aquismón. La profundidad de dicho abismo es de unos 376 </a:t>
            </a:r>
            <a:r>
              <a:rPr lang="es-MX" sz="1050">
                <a:solidFill>
                  <a:srgbClr val="3B1C03"/>
                </a:solidFill>
                <a:latin typeface="Calibri"/>
              </a:rPr>
              <a:t>metros.</a:t>
            </a:r>
            <a:r>
              <a:rPr lang="sk-SK" sz="1050">
                <a:solidFill>
                  <a:srgbClr val="3B1C03"/>
                </a:solidFill>
                <a:latin typeface="Calibri"/>
              </a:rPr>
              <a:t> </a:t>
            </a:r>
            <a:r>
              <a:rPr lang="es-MX" sz="1050">
                <a:solidFill>
                  <a:srgbClr val="3B1C03"/>
                </a:solidFill>
                <a:latin typeface="Calibri"/>
              </a:rPr>
              <a:t>La abertura superior</a:t>
            </a:r>
            <a:endParaRPr lang="sk-SK" sz="1050">
              <a:solidFill>
                <a:srgbClr val="3B1C03"/>
              </a:solidFill>
              <a:latin typeface="Calibri"/>
            </a:endParaRPr>
          </a:p>
          <a:p>
            <a:pPr algn="ctr"/>
            <a:r>
              <a:rPr lang="es-MX" sz="1050">
                <a:solidFill>
                  <a:srgbClr val="3B1C03"/>
                </a:solidFill>
                <a:latin typeface="Calibri"/>
              </a:rPr>
              <a:t>se 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encuentra a nivel </a:t>
            </a:r>
            <a:r>
              <a:rPr lang="es-MX" sz="1050">
                <a:solidFill>
                  <a:srgbClr val="3B1C03"/>
                </a:solidFill>
                <a:latin typeface="Calibri"/>
              </a:rPr>
              <a:t>del sueloy 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tiene un diámetro cercano a los 60 metros, mientras que el fondo tiene una apertura máxima de unos 300 metros por 60 en su parte más angosta.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9624392" y="6199200"/>
            <a:ext cx="2029290" cy="262225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</a:t>
            </a:r>
            <a:r>
              <a:rPr lang="es-MX" sz="1050">
                <a:solidFill>
                  <a:srgbClr val="3B1C03"/>
                </a:solidFill>
                <a:latin typeface="Calibri"/>
              </a:rPr>
              <a:t>© 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2014 por Pancho López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Sótano de las Golondrinas</a:t>
            </a:r>
          </a:p>
        </p:txBody>
      </p:sp>
      <p:pic>
        <p:nvPicPr>
          <p:cNvPr id="7" name="Frame">
            <a:extLst>
              <a:ext uri="{FF2B5EF4-FFF2-40B4-BE49-F238E27FC236}">
                <a16:creationId xmlns:a16="http://schemas.microsoft.com/office/drawing/2014/main" id="{F774B6C0-A884-40E0-9E5D-B7F3AA381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  <p:grpSp>
        <p:nvGrpSpPr>
          <p:cNvPr id="10" name="Skupina 9">
            <a:extLst>
              <a:ext uri="{FF2B5EF4-FFF2-40B4-BE49-F238E27FC236}">
                <a16:creationId xmlns:a16="http://schemas.microsoft.com/office/drawing/2014/main" id="{1FD8BD1B-26C1-4026-8975-034F3A1CB875}"/>
              </a:ext>
            </a:extLst>
          </p:cNvPr>
          <p:cNvGrpSpPr/>
          <p:nvPr/>
        </p:nvGrpSpPr>
        <p:grpSpPr>
          <a:xfrm>
            <a:off x="11327453" y="5316498"/>
            <a:ext cx="576064" cy="576064"/>
            <a:chOff x="6898671" y="3224361"/>
            <a:chExt cx="576064" cy="576064"/>
          </a:xfrm>
        </p:grpSpPr>
        <p:sp>
          <p:nvSpPr>
            <p:cNvPr id="9" name="Ovál 8">
              <a:extLst>
                <a:ext uri="{FF2B5EF4-FFF2-40B4-BE49-F238E27FC236}">
                  <a16:creationId xmlns:a16="http://schemas.microsoft.com/office/drawing/2014/main" id="{31AEF9AA-56E8-4FF1-850D-73EE59A846EB}"/>
                </a:ext>
              </a:extLst>
            </p:cNvPr>
            <p:cNvSpPr/>
            <p:nvPr/>
          </p:nvSpPr>
          <p:spPr>
            <a:xfrm>
              <a:off x="6898671" y="3224361"/>
              <a:ext cx="576064" cy="57606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8" name="Obrázok 7">
              <a:extLst>
                <a:ext uri="{FF2B5EF4-FFF2-40B4-BE49-F238E27FC236}">
                  <a16:creationId xmlns:a16="http://schemas.microsoft.com/office/drawing/2014/main" id="{22161E52-4175-4E54-91DA-AE9554720C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71170">
              <a:off x="6955534" y="3306405"/>
              <a:ext cx="450850" cy="450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04089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696400" y="6199084"/>
            <a:ext cx="1944215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2016 por Ted McGrath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Llamando a mi proveedor</a:t>
            </a:r>
          </a:p>
        </p:txBody>
      </p:sp>
      <p:pic>
        <p:nvPicPr>
          <p:cNvPr id="6" name="Picture 6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63084" y="1556792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Frame">
            <a:extLst>
              <a:ext uri="{FF2B5EF4-FFF2-40B4-BE49-F238E27FC236}">
                <a16:creationId xmlns:a16="http://schemas.microsoft.com/office/drawing/2014/main" id="{5B11AAD6-38A5-4C84-8AB5-CFFF9E982F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176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>
            <a:extLst>
              <a:ext uri="{FF2B5EF4-FFF2-40B4-BE49-F238E27FC236}">
                <a16:creationId xmlns:a16="http://schemas.microsoft.com/office/drawing/2014/main" id="{549A9766-E05D-41A5-B624-A3B77534B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1963" y="-19808"/>
            <a:ext cx="12227214" cy="687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9120336" y="6199084"/>
            <a:ext cx="2520280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2017 por </a:t>
            </a:r>
            <a:r>
              <a:rPr lang="es-MX" sz="1050">
                <a:solidFill>
                  <a:srgbClr val="3B1C03"/>
                </a:solidFill>
                <a:latin typeface="Calibri"/>
              </a:rPr>
              <a:t>Julien Serarre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en 500px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Ceremonia a la Madre Tierra en La Huasteca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3749915A-E26B-4F65-90A8-AC5299CA6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708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264352" y="6199200"/>
            <a:ext cx="2376264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© 2016 por Juan Zapata en 500px</a:t>
            </a:r>
          </a:p>
        </p:txBody>
      </p:sp>
      <p:pic>
        <p:nvPicPr>
          <p:cNvPr id="1026" name="Picture 2" descr="Resultado de imagen para huicholes en real de 14 san luis potosi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68408" y="548680"/>
            <a:ext cx="1633364" cy="144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Iglesia en la montaña</a:t>
            </a:r>
          </a:p>
        </p:txBody>
      </p:sp>
      <p:pic>
        <p:nvPicPr>
          <p:cNvPr id="7" name="Frame">
            <a:extLst>
              <a:ext uri="{FF2B5EF4-FFF2-40B4-BE49-F238E27FC236}">
                <a16:creationId xmlns:a16="http://schemas.microsoft.com/office/drawing/2014/main" id="{1E8F86B9-F20E-4BE9-A2FA-E6070E04EC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89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" y="2136"/>
            <a:ext cx="12187630" cy="6853727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9840416" y="6198015"/>
            <a:ext cx="1845377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</a:t>
            </a:r>
            <a:r>
              <a:rPr lang="es-MX" sz="1050">
                <a:solidFill>
                  <a:srgbClr val="3B1C03"/>
                </a:solidFill>
                <a:latin typeface="Calibri"/>
              </a:rPr>
              <a:t>© </a:t>
            </a:r>
            <a:r>
              <a:rPr lang="es-ES" sz="1050" dirty="0">
                <a:solidFill>
                  <a:srgbClr val="3B1C03"/>
                </a:solidFill>
                <a:latin typeface="Calibri"/>
              </a:rPr>
              <a:t>2009 por</a:t>
            </a:r>
            <a:r>
              <a:rPr lang="es-ES" sz="1050">
                <a:solidFill>
                  <a:srgbClr val="3B1C03"/>
                </a:solidFill>
                <a:latin typeface="Calibri"/>
              </a:rPr>
              <a:t> </a:t>
            </a:r>
            <a:r>
              <a:rPr lang="es-ES" sz="1050">
                <a:solidFill>
                  <a:srgbClr val="3B1C03"/>
                </a:solidFill>
                <a:latin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myrmardan</a:t>
            </a:r>
            <a:endParaRPr lang="es-ES" sz="1050" dirty="0">
              <a:solidFill>
                <a:srgbClr val="3B1C03"/>
              </a:solidFill>
              <a:latin typeface="Calibri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En  el desierto de San Luis Potosí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212A660-E959-4FE4-BB0E-B75D50F6113F}"/>
              </a:ext>
            </a:extLst>
          </p:cNvPr>
          <p:cNvSpPr/>
          <p:nvPr/>
        </p:nvSpPr>
        <p:spPr>
          <a:xfrm>
            <a:off x="263352" y="980728"/>
            <a:ext cx="50405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err="1">
                <a:solidFill>
                  <a:schemeClr val="bg1"/>
                </a:solidFill>
              </a:rPr>
              <a:t>Tsuariya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mikayutua</a:t>
            </a:r>
            <a:r>
              <a:rPr lang="es-MX" dirty="0">
                <a:solidFill>
                  <a:schemeClr val="bg1"/>
                </a:solidFill>
              </a:rPr>
              <a:t>, </a:t>
            </a:r>
          </a:p>
          <a:p>
            <a:r>
              <a:rPr lang="es-MX" dirty="0" err="1">
                <a:solidFill>
                  <a:schemeClr val="bg1"/>
                </a:solidFill>
              </a:rPr>
              <a:t>maiweti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mi’ane</a:t>
            </a:r>
            <a:r>
              <a:rPr lang="es-MX" dirty="0">
                <a:solidFill>
                  <a:schemeClr val="bg1"/>
                </a:solidFill>
              </a:rPr>
              <a:t>, </a:t>
            </a:r>
            <a:r>
              <a:rPr lang="es-MX" dirty="0" err="1">
                <a:solidFill>
                  <a:schemeClr val="bg1"/>
                </a:solidFill>
              </a:rPr>
              <a:t>meiti’enietiyeika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xeikia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kemi’ane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mitatsuaka</a:t>
            </a:r>
            <a:r>
              <a:rPr lang="es-MX" dirty="0">
                <a:solidFill>
                  <a:schemeClr val="bg1"/>
                </a:solidFill>
              </a:rPr>
              <a:t>, </a:t>
            </a:r>
          </a:p>
          <a:p>
            <a:r>
              <a:rPr lang="es-MX" dirty="0" err="1">
                <a:solidFill>
                  <a:schemeClr val="bg1"/>
                </a:solidFill>
              </a:rPr>
              <a:t>tsi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ta’iyaritsiepaiti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hatineikati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mi’ane</a:t>
            </a:r>
            <a:r>
              <a:rPr lang="es-MX" dirty="0">
                <a:solidFill>
                  <a:schemeClr val="bg1"/>
                </a:solidFill>
              </a:rPr>
              <a:t> </a:t>
            </a:r>
          </a:p>
          <a:p>
            <a:r>
              <a:rPr lang="es-MX" dirty="0">
                <a:solidFill>
                  <a:schemeClr val="bg1"/>
                </a:solidFill>
              </a:rPr>
              <a:t>’</a:t>
            </a:r>
            <a:r>
              <a:rPr lang="es-MX" dirty="0" err="1">
                <a:solidFill>
                  <a:schemeClr val="bg1"/>
                </a:solidFill>
              </a:rPr>
              <a:t>aimieme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xei</a:t>
            </a:r>
            <a:r>
              <a:rPr lang="es-MX" dirty="0">
                <a:solidFill>
                  <a:schemeClr val="bg1"/>
                </a:solidFill>
              </a:rPr>
              <a:t> ’</a:t>
            </a:r>
            <a:r>
              <a:rPr lang="es-MX" dirty="0" err="1">
                <a:solidFill>
                  <a:schemeClr val="bg1"/>
                </a:solidFill>
              </a:rPr>
              <a:t>ukai</a:t>
            </a:r>
            <a:r>
              <a:rPr lang="es-MX" dirty="0">
                <a:solidFill>
                  <a:schemeClr val="bg1"/>
                </a:solidFill>
              </a:rPr>
              <a:t> ’</a:t>
            </a:r>
            <a:r>
              <a:rPr lang="es-MX" dirty="0" err="1">
                <a:solidFill>
                  <a:schemeClr val="bg1"/>
                </a:solidFill>
              </a:rPr>
              <a:t>aixi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retsuarieti</a:t>
            </a:r>
            <a:r>
              <a:rPr lang="es-MX" dirty="0">
                <a:solidFill>
                  <a:schemeClr val="bg1"/>
                </a:solidFill>
              </a:rPr>
              <a:t> ’</a:t>
            </a:r>
            <a:r>
              <a:rPr lang="es-MX" dirty="0" err="1">
                <a:solidFill>
                  <a:schemeClr val="bg1"/>
                </a:solidFill>
              </a:rPr>
              <a:t>aixi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yeme</a:t>
            </a:r>
            <a:r>
              <a:rPr lang="es-MX" dirty="0">
                <a:solidFill>
                  <a:schemeClr val="bg1"/>
                </a:solidFill>
              </a:rPr>
              <a:t> </a:t>
            </a:r>
            <a:r>
              <a:rPr lang="es-MX" dirty="0" err="1">
                <a:solidFill>
                  <a:schemeClr val="bg1"/>
                </a:solidFill>
              </a:rPr>
              <a:t>kana’aneni</a:t>
            </a:r>
            <a:r>
              <a:rPr lang="es-MX" dirty="0">
                <a:solidFill>
                  <a:schemeClr val="bg1"/>
                </a:solidFill>
              </a:rPr>
              <a:t>. </a:t>
            </a:r>
          </a:p>
          <a:p>
            <a:r>
              <a:rPr lang="es-MX" dirty="0">
                <a:solidFill>
                  <a:schemeClr val="bg1"/>
                </a:solidFill>
              </a:rPr>
              <a:t> </a:t>
            </a:r>
          </a:p>
          <a:p>
            <a:r>
              <a:rPr lang="es-MX" dirty="0">
                <a:solidFill>
                  <a:schemeClr val="bg1"/>
                </a:solidFill>
              </a:rPr>
              <a:t>“El llanto no se vende, </a:t>
            </a:r>
          </a:p>
          <a:p>
            <a:r>
              <a:rPr lang="es-MX" dirty="0">
                <a:solidFill>
                  <a:schemeClr val="bg1"/>
                </a:solidFill>
              </a:rPr>
              <a:t>el llanto es sagrado para aquel que lo llora, </a:t>
            </a:r>
          </a:p>
          <a:p>
            <a:r>
              <a:rPr lang="es-MX" dirty="0">
                <a:solidFill>
                  <a:schemeClr val="bg1"/>
                </a:solidFill>
              </a:rPr>
              <a:t>y una lágrima bien llorada merece respeto por aquel que no la llora”.</a:t>
            </a:r>
          </a:p>
        </p:txBody>
      </p:sp>
      <p:pic>
        <p:nvPicPr>
          <p:cNvPr id="8" name="Frame">
            <a:extLst>
              <a:ext uri="{FF2B5EF4-FFF2-40B4-BE49-F238E27FC236}">
                <a16:creationId xmlns:a16="http://schemas.microsoft.com/office/drawing/2014/main" id="{4ED272AD-528D-49B0-9D7C-34063D7B5D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  <p:grpSp>
        <p:nvGrpSpPr>
          <p:cNvPr id="9" name="Skupina 8">
            <a:extLst>
              <a:ext uri="{FF2B5EF4-FFF2-40B4-BE49-F238E27FC236}">
                <a16:creationId xmlns:a16="http://schemas.microsoft.com/office/drawing/2014/main" id="{DD4368FE-F2DA-473E-8BEA-C25D49B28B28}"/>
              </a:ext>
            </a:extLst>
          </p:cNvPr>
          <p:cNvGrpSpPr/>
          <p:nvPr/>
        </p:nvGrpSpPr>
        <p:grpSpPr>
          <a:xfrm>
            <a:off x="11327453" y="5316498"/>
            <a:ext cx="576064" cy="576064"/>
            <a:chOff x="6898671" y="3224361"/>
            <a:chExt cx="576064" cy="576064"/>
          </a:xfrm>
        </p:grpSpPr>
        <p:sp>
          <p:nvSpPr>
            <p:cNvPr id="10" name="Ovál 9">
              <a:extLst>
                <a:ext uri="{FF2B5EF4-FFF2-40B4-BE49-F238E27FC236}">
                  <a16:creationId xmlns:a16="http://schemas.microsoft.com/office/drawing/2014/main" id="{2E280737-95A1-4C85-9145-28FF868A9D4D}"/>
                </a:ext>
              </a:extLst>
            </p:cNvPr>
            <p:cNvSpPr/>
            <p:nvPr/>
          </p:nvSpPr>
          <p:spPr>
            <a:xfrm>
              <a:off x="6898671" y="3224361"/>
              <a:ext cx="576064" cy="57606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1" name="Obrázok 10">
              <a:extLst>
                <a:ext uri="{FF2B5EF4-FFF2-40B4-BE49-F238E27FC236}">
                  <a16:creationId xmlns:a16="http://schemas.microsoft.com/office/drawing/2014/main" id="{3173D381-09DB-4688-8AEE-C3E7E8D2A9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71170">
              <a:off x="6955534" y="3306405"/>
              <a:ext cx="450850" cy="450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5949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Huicholes cantando en Real de Catorce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35E52AC8-DE3C-4E5C-BD19-0D864039F8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270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" y="1"/>
            <a:ext cx="12186787" cy="6858000"/>
          </a:xfrm>
          <a:prstGeom prst="rect">
            <a:avLst/>
          </a:prstGeom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Qué rico sabe San Luis Potosí</a:t>
            </a:r>
          </a:p>
        </p:txBody>
      </p:sp>
      <p:pic>
        <p:nvPicPr>
          <p:cNvPr id="4" name="Frame">
            <a:extLst>
              <a:ext uri="{FF2B5EF4-FFF2-40B4-BE49-F238E27FC236}">
                <a16:creationId xmlns:a16="http://schemas.microsoft.com/office/drawing/2014/main" id="{2B57BB72-330C-49B1-B424-5A5A750015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231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" y="0"/>
            <a:ext cx="12185623" cy="6858000"/>
          </a:xfrm>
          <a:prstGeom prst="rect">
            <a:avLst/>
          </a:prstGeom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Hotel rústico en Real de Catorce</a:t>
            </a:r>
          </a:p>
        </p:txBody>
      </p:sp>
      <p:pic>
        <p:nvPicPr>
          <p:cNvPr id="5" name="Frame">
            <a:extLst>
              <a:ext uri="{FF2B5EF4-FFF2-40B4-BE49-F238E27FC236}">
                <a16:creationId xmlns:a16="http://schemas.microsoft.com/office/drawing/2014/main" id="{A59D4729-0428-47A4-AB2E-7CD4298B7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94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" y="0"/>
            <a:ext cx="12185623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904312" y="6199084"/>
            <a:ext cx="2736304" cy="253916"/>
          </a:xfrm>
          <a:prstGeom prst="rect">
            <a:avLst/>
          </a:prstGeom>
          <a:solidFill>
            <a:srgbClr val="FFE697"/>
          </a:solidFill>
          <a:ln w="15875"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r"/>
            <a:r>
              <a:rPr lang="es-MX" sz="1050">
                <a:solidFill>
                  <a:srgbClr val="3B1C03"/>
                </a:solidFill>
                <a:latin typeface="Calibri"/>
              </a:rPr>
              <a:t>Photo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 </a:t>
            </a:r>
            <a:r>
              <a:rPr lang="es-MX" sz="1050">
                <a:solidFill>
                  <a:srgbClr val="3B1C03"/>
                </a:solidFill>
                <a:latin typeface="Calibri"/>
              </a:rPr>
              <a:t>© </a:t>
            </a:r>
            <a:r>
              <a:rPr lang="es-MX" sz="1050" dirty="0">
                <a:solidFill>
                  <a:srgbClr val="3B1C03"/>
                </a:solidFill>
                <a:latin typeface="Calibri"/>
              </a:rPr>
              <a:t>2016 por Eduardo González en 500px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468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Viernes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Santo 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Frame">
            <a:extLst>
              <a:ext uri="{FF2B5EF4-FFF2-40B4-BE49-F238E27FC236}">
                <a16:creationId xmlns:a16="http://schemas.microsoft.com/office/drawing/2014/main" id="{CFF78604-614E-42A1-BC50-0940A56EF2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03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pull dir="rd"/>
      </p:transition>
    </mc:Choice>
    <mc:Fallback>
      <p:transition spd="slow" advClick="0" advTm="4000">
        <p:pull dir="rd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79" y="0"/>
            <a:ext cx="12204915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4800" y="5580000"/>
            <a:ext cx="11880000" cy="684000"/>
          </a:xfrm>
          <a:prstGeom prst="rect">
            <a:avLst/>
          </a:prstGeom>
          <a:solidFill>
            <a:schemeClr val="tx1">
              <a:alpha val="51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Tatutsi Xuweri Timaiweme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 representa la visión iniciática de un personaje que se convierte en una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deidad.</a:t>
            </a:r>
            <a:endParaRPr lang="sk-SK" sz="2000" i="1">
              <a:solidFill>
                <a:prstClr val="white"/>
              </a:solidFill>
              <a:latin typeface="Constantia" panose="02030602050306030303" pitchFamily="18" charset="0"/>
            </a:endParaRPr>
          </a:p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José 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Benítez Sánchez</a:t>
            </a:r>
          </a:p>
        </p:txBody>
      </p:sp>
      <p:pic>
        <p:nvPicPr>
          <p:cNvPr id="6" name="Frame">
            <a:extLst>
              <a:ext uri="{FF2B5EF4-FFF2-40B4-BE49-F238E27FC236}">
                <a16:creationId xmlns:a16="http://schemas.microsoft.com/office/drawing/2014/main" id="{5F8483B8-D613-4408-8800-E0C7B37AE2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  <p:grpSp>
        <p:nvGrpSpPr>
          <p:cNvPr id="7" name="Skupina 6">
            <a:extLst>
              <a:ext uri="{FF2B5EF4-FFF2-40B4-BE49-F238E27FC236}">
                <a16:creationId xmlns:a16="http://schemas.microsoft.com/office/drawing/2014/main" id="{E37A1134-ACCF-4F9B-B128-5EC154038BB6}"/>
              </a:ext>
            </a:extLst>
          </p:cNvPr>
          <p:cNvGrpSpPr/>
          <p:nvPr/>
        </p:nvGrpSpPr>
        <p:grpSpPr>
          <a:xfrm>
            <a:off x="11326671" y="5984935"/>
            <a:ext cx="576064" cy="576064"/>
            <a:chOff x="6898671" y="3224361"/>
            <a:chExt cx="576064" cy="576064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710D71AA-270C-401C-BFD2-32342DB35121}"/>
                </a:ext>
              </a:extLst>
            </p:cNvPr>
            <p:cNvSpPr/>
            <p:nvPr/>
          </p:nvSpPr>
          <p:spPr>
            <a:xfrm>
              <a:off x="6898671" y="3224361"/>
              <a:ext cx="576064" cy="57606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9" name="Obrázok 8">
              <a:extLst>
                <a:ext uri="{FF2B5EF4-FFF2-40B4-BE49-F238E27FC236}">
                  <a16:creationId xmlns:a16="http://schemas.microsoft.com/office/drawing/2014/main" id="{08B1EA12-0750-4FFF-9976-67B43A06C5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71170">
              <a:off x="6955534" y="3306405"/>
              <a:ext cx="450850" cy="450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5500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pull dir="rd"/>
      </p:transition>
    </mc:Choice>
    <mc:Fallback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Frame">
            <a:extLst>
              <a:ext uri="{FF2B5EF4-FFF2-40B4-BE49-F238E27FC236}">
                <a16:creationId xmlns:a16="http://schemas.microsoft.com/office/drawing/2014/main" id="{02A01153-7F92-44F4-B0E9-677F5ADFC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" y="0"/>
            <a:ext cx="12192000" cy="685799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C057655-AF1F-4866-BAB9-35F847D743C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5936" y="4364679"/>
            <a:ext cx="3331761" cy="2265598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0855FFA2-2097-4088-A1C8-5545328F38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12271" y="5612573"/>
            <a:ext cx="1009650" cy="37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">
            <a:extLst>
              <a:ext uri="{FF2B5EF4-FFF2-40B4-BE49-F238E27FC236}">
                <a16:creationId xmlns:a16="http://schemas.microsoft.com/office/drawing/2014/main" id="{C1DCC1AE-946F-4AD3-8382-A7796518E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0680" y="5317297"/>
            <a:ext cx="1021033" cy="26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4C46456-3B21-4836-80B1-10FBA04B9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20884" y="5970730"/>
            <a:ext cx="997382" cy="498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n 17">
            <a:extLst>
              <a:ext uri="{FF2B5EF4-FFF2-40B4-BE49-F238E27FC236}">
                <a16:creationId xmlns:a16="http://schemas.microsoft.com/office/drawing/2014/main" id="{2198025D-A24C-4B41-B9F7-288DACDBE32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0884" y="5045891"/>
            <a:ext cx="997382" cy="283207"/>
          </a:xfrm>
          <a:prstGeom prst="rect">
            <a:avLst/>
          </a:prstGeom>
        </p:spPr>
      </p:pic>
      <p:sp>
        <p:nvSpPr>
          <p:cNvPr id="13" name="WordArt 8">
            <a:extLst>
              <a:ext uri="{FF2B5EF4-FFF2-40B4-BE49-F238E27FC236}">
                <a16:creationId xmlns:a16="http://schemas.microsoft.com/office/drawing/2014/main" id="{5A11002F-E224-4717-9656-1C52BD72BB9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98165" y="5417434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</a:p>
        </p:txBody>
      </p:sp>
      <p:sp>
        <p:nvSpPr>
          <p:cNvPr id="14" name="WordArt 9">
            <a:extLst>
              <a:ext uri="{FF2B5EF4-FFF2-40B4-BE49-F238E27FC236}">
                <a16:creationId xmlns:a16="http://schemas.microsoft.com/office/drawing/2014/main" id="{AD2F0E93-679A-435E-BA6C-F9497712C33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81729" y="5677659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 dirty="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15" name="Text Box 16">
            <a:extLst>
              <a:ext uri="{FF2B5EF4-FFF2-40B4-BE49-F238E27FC236}">
                <a16:creationId xmlns:a16="http://schemas.microsoft.com/office/drawing/2014/main" id="{91D39F01-3134-430B-98D2-1F89A48B6E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8093" y="6212933"/>
            <a:ext cx="9335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2400">
                <a:latin typeface="Matura MT Script Capitals" panose="03020802060602070202" pitchFamily="66" charset="0"/>
              </a:rPr>
              <a:t>Lalo</a:t>
            </a:r>
            <a:endParaRPr lang="es-ES" altLang="es-MX" sz="2400" dirty="0">
              <a:latin typeface="Matura MT Script Capitals" panose="03020802060602070202" pitchFamily="66" charset="0"/>
            </a:endParaRPr>
          </a:p>
        </p:txBody>
      </p:sp>
      <p:sp>
        <p:nvSpPr>
          <p:cNvPr id="17" name="Text Box 12">
            <a:extLst>
              <a:ext uri="{FF2B5EF4-FFF2-40B4-BE49-F238E27FC236}">
                <a16:creationId xmlns:a16="http://schemas.microsoft.com/office/drawing/2014/main" id="{B8602CCB-2F69-4678-A0BD-8A8C5D6B1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4794" y="4152434"/>
            <a:ext cx="192302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k-SK" altLang="es-MX" sz="1400" i="1" u="sng" dirty="0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Imágenes</a:t>
            </a:r>
            <a:r>
              <a:rPr lang="sk-SK" altLang="es-MX" sz="1400" i="1" dirty="0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 :  de la Web</a:t>
            </a:r>
          </a:p>
          <a:p>
            <a:endParaRPr lang="sk-SK" altLang="es-MX" sz="600" i="1" dirty="0">
              <a:solidFill>
                <a:schemeClr val="accent3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r>
              <a:rPr lang="es-MX" altLang="es-MX" sz="1400" i="1" u="sng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Música</a:t>
            </a:r>
            <a:r>
              <a:rPr lang="sk-SK" altLang="es-MX" sz="1400" i="1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MX" altLang="es-MX" sz="1400" i="1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:</a:t>
            </a:r>
            <a:r>
              <a:rPr lang="sk-SK" altLang="es-MX" sz="1400" i="1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MX" altLang="es-MX" sz="1400" i="1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MX" altLang="es-MX" sz="1400" i="1" dirty="0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Jorge Negrete</a:t>
            </a:r>
            <a:endParaRPr lang="sk-SK" altLang="es-MX" sz="1400" i="1" dirty="0">
              <a:solidFill>
                <a:schemeClr val="accent3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r>
              <a:rPr lang="sk-SK" altLang="es-MX" sz="1400" i="1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        </a:t>
            </a:r>
            <a:r>
              <a:rPr lang="es-MX" altLang="es-MX" sz="1400" i="1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Acuarela </a:t>
            </a:r>
            <a:r>
              <a:rPr lang="es-MX" altLang="es-MX" sz="1400" i="1" dirty="0">
                <a:solidFill>
                  <a:schemeClr val="accent3">
                    <a:lumMod val="50000"/>
                  </a:schemeClr>
                </a:solidFill>
                <a:latin typeface="Constantia" panose="02030602050306030303" pitchFamily="18" charset="0"/>
              </a:rPr>
              <a:t>Potosina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AB66968D-CA8A-4FDA-BDED-2EB54A9AC4F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364" y="126000"/>
            <a:ext cx="1580925" cy="6606000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175AA8B5-F888-41A4-8DC0-71ADE945188C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9068" y="1322245"/>
            <a:ext cx="3410046" cy="5127587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16" name="Text Box 10">
            <a:extLst>
              <a:ext uri="{FF2B5EF4-FFF2-40B4-BE49-F238E27FC236}">
                <a16:creationId xmlns:a16="http://schemas.microsoft.com/office/drawing/2014/main" id="{81183AC1-A68B-4478-B5B5-6FEDADDFE3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1123" y="5289180"/>
            <a:ext cx="2497029" cy="1015663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2000" i="1" dirty="0">
                <a:effectLst>
                  <a:outerShdw blurRad="63500" sx="105000" sy="105000" algn="ctr" rotWithShape="0">
                    <a:schemeClr val="bg1"/>
                  </a:outerShdw>
                </a:effectLst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2000" i="1">
                <a:effectLst>
                  <a:outerShdw blurRad="63500" sx="105000" sy="105000" algn="ctr" rotWithShape="0">
                    <a:schemeClr val="bg1"/>
                  </a:outerShdw>
                </a:effectLst>
                <a:latin typeface="Constantia" panose="02030602050306030303" pitchFamily="18" charset="0"/>
              </a:rPr>
              <a:pPr algn="ctr"/>
              <a:t>09 de mayo de 2020</a:t>
            </a:fld>
            <a:r>
              <a:rPr lang="es-ES" altLang="es-MX" sz="2000" i="1" dirty="0">
                <a:effectLst>
                  <a:outerShdw blurRad="63500" sx="105000" sy="105000" algn="ctr" rotWithShape="0">
                    <a:schemeClr val="bg1"/>
                  </a:outerShdw>
                </a:effectLst>
                <a:latin typeface="Constantia" panose="02030602050306030303" pitchFamily="18" charset="0"/>
              </a:rPr>
              <a:t>.</a:t>
            </a:r>
          </a:p>
          <a:p>
            <a:pPr algn="ctr"/>
            <a:r>
              <a:rPr lang="es-ES" altLang="es-MX" sz="2000" i="1" dirty="0">
                <a:effectLst>
                  <a:outerShdw blurRad="63500" sx="105000" sy="105000" algn="ctr" rotWithShape="0">
                    <a:schemeClr val="bg1"/>
                  </a:outerShdw>
                </a:effectLst>
                <a:latin typeface="Constantia" panose="02030602050306030303" pitchFamily="18" charset="0"/>
              </a:rPr>
              <a:t>Son las </a:t>
            </a:r>
            <a:fld id="{44C6FD81-8F14-45A6-A747-55C6219200E9}" type="datetime10">
              <a:rPr lang="es-ES" altLang="es-MX" sz="2000" i="1">
                <a:effectLst>
                  <a:outerShdw blurRad="63500" sx="105000" sy="105000" algn="ctr" rotWithShape="0">
                    <a:schemeClr val="bg1"/>
                  </a:outerShdw>
                </a:effectLst>
                <a:latin typeface="Constantia" panose="02030602050306030303" pitchFamily="18" charset="0"/>
              </a:rPr>
              <a:pPr algn="ctr"/>
              <a:t>14:01</a:t>
            </a:fld>
            <a:r>
              <a:rPr lang="es-ES" altLang="es-MX" sz="2000" i="1" dirty="0">
                <a:effectLst>
                  <a:outerShdw blurRad="63500" sx="105000" sy="105000" algn="ctr" rotWithShape="0">
                    <a:schemeClr val="bg1"/>
                  </a:outerShdw>
                </a:effectLst>
                <a:latin typeface="Constantia" panose="02030602050306030303" pitchFamily="18" charset="0"/>
              </a:rPr>
              <a:t> </a:t>
            </a:r>
            <a:r>
              <a:rPr lang="es-ES" altLang="es-MX" sz="2000" i="1" dirty="0" err="1">
                <a:effectLst>
                  <a:outerShdw blurRad="63500" sx="105000" sy="105000" algn="ctr" rotWithShape="0">
                    <a:schemeClr val="bg1"/>
                  </a:outerShdw>
                </a:effectLst>
                <a:latin typeface="Constantia" panose="02030602050306030303" pitchFamily="18" charset="0"/>
              </a:rPr>
              <a:t>hrs</a:t>
            </a:r>
            <a:r>
              <a:rPr lang="es-ES" altLang="es-MX" sz="2000" i="1" dirty="0">
                <a:effectLst>
                  <a:outerShdw blurRad="63500" sx="105000" sy="105000" algn="ctr" rotWithShape="0">
                    <a:schemeClr val="bg1"/>
                  </a:outerShdw>
                </a:effectLst>
                <a:latin typeface="Constantia" panose="02030602050306030303" pitchFamily="18" charset="0"/>
              </a:rPr>
              <a:t>.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2DCA468-38F8-4609-B2BE-C7AC018C15DF}"/>
              </a:ext>
            </a:extLst>
          </p:cNvPr>
          <p:cNvSpPr/>
          <p:nvPr/>
        </p:nvSpPr>
        <p:spPr>
          <a:xfrm>
            <a:off x="9738998" y="5002828"/>
            <a:ext cx="1566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>
                <a:solidFill>
                  <a:schemeClr val="accent3">
                    <a:lumMod val="50000"/>
                  </a:schemeClr>
                </a:solidFill>
              </a:rPr>
              <a:t>San Luis Potosí</a:t>
            </a:r>
          </a:p>
        </p:txBody>
      </p:sp>
      <p:sp>
        <p:nvSpPr>
          <p:cNvPr id="21" name="Text">
            <a:extLst>
              <a:ext uri="{FF2B5EF4-FFF2-40B4-BE49-F238E27FC236}">
                <a16:creationId xmlns:a16="http://schemas.microsoft.com/office/drawing/2014/main" id="{34E650AD-E2CE-47E4-9A29-C7EA2AC572E1}"/>
              </a:ext>
            </a:extLst>
          </p:cNvPr>
          <p:cNvSpPr/>
          <p:nvPr/>
        </p:nvSpPr>
        <p:spPr>
          <a:xfrm>
            <a:off x="6244794" y="2982165"/>
            <a:ext cx="55632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1" u="sng" strike="noStrike" kern="1200" cap="none" spc="0" normalizeH="0" baseline="0" noProof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Edición y compilación</a:t>
            </a:r>
            <a:r>
              <a: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</a:t>
            </a:r>
            <a:r>
              <a:rPr kumimoji="0" lang="es-ES" sz="1600" b="0" i="1" u="none" strike="noStrike" kern="1200" cap="none" spc="0" normalizeH="0" baseline="0" noProof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:</a:t>
            </a:r>
            <a:r>
              <a: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	</a:t>
            </a:r>
            <a:r>
              <a:rPr kumimoji="0" lang="es-ES" sz="1600" b="0" i="1" u="none" strike="noStrike" kern="1200" cap="none" spc="0" normalizeH="0" baseline="0" noProof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Eduardo Gutiérrez y Castro</a:t>
            </a:r>
            <a:endParaRPr kumimoji="0" lang="sk-SK" sz="1600" b="0" i="1" u="none" strike="noStrike" kern="1200" cap="none" spc="0" normalizeH="0" baseline="0" noProof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Constantia" panose="02030602050306030303" pitchFamily="18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					(lalo2gu@gmail.com)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0" i="1" u="sng" strike="noStrike" kern="1200" cap="none" spc="0" normalizeH="0" baseline="0" noProof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Cooperacion tecnica</a:t>
            </a:r>
            <a:r>
              <a: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:	Steve Rumpler (Eslovaquia)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					(pista2011@gmail.com)</a:t>
            </a:r>
            <a:endParaRPr kumimoji="0" lang="es-ES" sz="1600" b="0" i="1" u="none" strike="noStrike" kern="1200" cap="none" spc="0" normalizeH="0" baseline="0" noProof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Constantia" panose="02030602050306030303" pitchFamily="18" charset="0"/>
              <a:ea typeface="+mn-ea"/>
              <a:cs typeface="+mn-cs"/>
            </a:endParaRPr>
          </a:p>
        </p:txBody>
      </p:sp>
      <p:pic>
        <p:nvPicPr>
          <p:cNvPr id="18" name="Picture 7" descr="logoMexico">
            <a:extLst>
              <a:ext uri="{FF2B5EF4-FFF2-40B4-BE49-F238E27FC236}">
                <a16:creationId xmlns:a16="http://schemas.microsoft.com/office/drawing/2014/main" id="{CA2FA8D1-B334-4DD9-9207-30F4BCB2D4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91212" y="340347"/>
            <a:ext cx="2736850" cy="606815"/>
          </a:xfrm>
          <a:prstGeom prst="rect">
            <a:avLst/>
          </a:prstGeom>
          <a:ln w="38100">
            <a:solidFill>
              <a:srgbClr val="FFF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ozdrav">
            <a:extLst>
              <a:ext uri="{FF2B5EF4-FFF2-40B4-BE49-F238E27FC236}">
                <a16:creationId xmlns:a16="http://schemas.microsoft.com/office/drawing/2014/main" id="{701CBDB0-23C9-4817-8861-17F0DED0867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42726" y="161866"/>
            <a:ext cx="4774758" cy="265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80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16" grpId="0"/>
      <p:bldP spid="3" grpId="0"/>
      <p:bldP spid="21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608</Words>
  <Application>Microsoft Office PowerPoint</Application>
  <PresentationFormat>Širokouhlá</PresentationFormat>
  <Paragraphs>89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45</vt:i4>
      </vt:variant>
    </vt:vector>
  </HeadingPairs>
  <TitlesOfParts>
    <vt:vector size="53" baseType="lpstr">
      <vt:lpstr>Constantia</vt:lpstr>
      <vt:lpstr>Arial Black</vt:lpstr>
      <vt:lpstr>Matura MT Script Capitals</vt:lpstr>
      <vt:lpstr>Arial</vt:lpstr>
      <vt:lpstr>Calibri</vt:lpstr>
      <vt:lpstr>Calibri Light</vt:lpstr>
      <vt:lpstr>Tema de Office</vt:lpstr>
      <vt:lpstr>1_Tema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121</cp:revision>
  <dcterms:created xsi:type="dcterms:W3CDTF">2014-09-30T01:13:28Z</dcterms:created>
  <dcterms:modified xsi:type="dcterms:W3CDTF">2020-05-09T12:28:29Z</dcterms:modified>
</cp:coreProperties>
</file>