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>
      <p:cViewPr varScale="1">
        <p:scale>
          <a:sx n="82" d="100"/>
          <a:sy n="82" d="100"/>
        </p:scale>
        <p:origin x="12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42DDA7-9F98-43DC-88E0-ED1E8A9B9A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FE0D630-47D1-4D67-969F-EF82A2263A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E46B5D-E1AC-45F3-BC71-D37B4E450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91EA30-9182-4AE7-80E8-C64997EBA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4E6C31-6F03-4120-81F7-76E587447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01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A4F529-ADAF-41E7-8264-06D982A3C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9636C8-8AA6-4C8C-B8F0-B67F439C6F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0BEAE7-2123-4954-9DC0-B88689788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44F028-376C-4355-92F5-7995A3BB2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4C71A6-80D8-4160-8D22-4BA2F60F3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858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E601A2-E25B-4933-B67D-7A8B84070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8013B28-14CE-49CF-9794-F26138DB14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05ED7C-2BFD-4071-9FE7-9B065CDE5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D6370B-2A9C-456B-BDF0-9EB283885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45A372-E65A-42DD-B33A-D0C62FFAB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751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AC9ABF-B9D5-43A5-8B6A-134D6DEA5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9E54D9-8057-4A62-B838-F4B56EC065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44C59D9-AD74-4886-AB9F-CCD7A8AF79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4A500F2-03E2-4196-A6B9-C67D76BB5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58004B-F03E-47F0-A835-3E17F9BD1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5D91777-D085-44F3-8606-93E83B24A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793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E1B1EF-BF36-4F8F-ADCC-090015AE5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2F4ABB2-E88A-4058-B6A7-605C2484D9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EA96CE-B4AC-44D6-A158-C08A0BD215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47AEB90-3FF8-4C78-A4CB-67BB9C4955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D407580-D208-44FA-AD7D-5FCAD8B222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461BEAB-6E01-4864-826F-87B149090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5332ACA-93D1-473E-A8F9-793C8D45B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693267D-F2F8-4753-906D-6D9B32658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80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7C4AE4-3E10-418D-8E26-A9847C8E4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3D0F540-7084-4772-B949-6446F950F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47B9430-8E60-4490-8680-E3ED9FD9B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25B174B-B37D-442B-B664-62C0B8092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74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7DFA79A-5C59-4C7E-A73F-715A6D53D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45DCE35-FBFF-45F4-BF8B-FD7A13F0D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D409121-434F-4E11-8C61-241DD4235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080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9E9FD8-9498-4CE0-A1F8-EF4B21302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1FBFF5-6DED-40CE-BAE1-B77908EE8B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4BA1EC9-5B91-4776-97D4-CC681846EC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7F2E8B6-ADDE-473A-BDC9-F982B89FD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9D071FF-1AFC-4334-AD10-D4E8FDB40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0C97217-56F8-483B-9D67-7D9D20F03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9277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1A5CD5-6EB9-43FE-8BCD-7A9F07BB2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6A3A3F1-F35E-446F-9FFD-A8C1A79470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C1102D4-69DF-4BE9-B7D0-204BB5D1AE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4D85796-1121-421B-89D9-0FA45544B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CC8E65-09AA-4393-9D88-6C4ED002C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14D7CE6-174F-4F2F-9FCE-EE7E53E92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919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446AB2-7972-46B4-997E-6B743979F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0D221C7-446E-4CCD-99E3-84BD85A774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0E2B7F-E85C-4EC5-A8F7-1FB67A50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CA840A-03E2-4D82-B7C9-4332F50A2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1AB2BA-1C6F-41F8-80F5-B599DB072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060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4D35768-5CAA-4545-AA88-D7E38B3FA4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9BFA671-F200-4A34-9D1C-8C07B93095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3910E6-EF5D-4C9A-A698-DA6A148F3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5D1EF1-92F7-47D6-A31C-5E480FA98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038679-4D2A-49D0-BD63-AA64CE7BE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15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BF424BB-B02C-466B-A9C3-849F2546E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7181443-41FA-4942-975E-857AFE995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A23D0C-5DA1-4F36-A297-C60D8A147C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DD4CA-3B4F-48D0-81CB-59C24AD4D4A7}" type="datetimeFigureOut">
              <a:rPr lang="fr-FR" smtClean="0"/>
              <a:t>12/08/2021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F12807-DC32-4813-84F4-8EC4D0B80B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642C66-3F4F-4F4A-85AD-6FCAE0A41A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46685-ADDB-46B2-9500-070E8796D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0759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C159F1-001D-46F8-A400-44BB1E705B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6F37AE6-6C0D-4125-A6EF-8C43DFF65A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2021 Promenade à NASBINALS AUBRAC FRANCE H264">
            <a:hlinkClick r:id="" action="ppaction://media"/>
            <a:extLst>
              <a:ext uri="{FF2B5EF4-FFF2-40B4-BE49-F238E27FC236}">
                <a16:creationId xmlns:a16="http://schemas.microsoft.com/office/drawing/2014/main" id="{E442FD97-5A75-49EA-B0F6-C62EACE70F9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18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91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Grand écran</PresentationFormat>
  <Paragraphs>0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Henri JUSTAMONT</dc:creator>
  <cp:lastModifiedBy>Henri JUSTAMONT</cp:lastModifiedBy>
  <cp:revision>5</cp:revision>
  <dcterms:created xsi:type="dcterms:W3CDTF">2021-08-12T15:09:05Z</dcterms:created>
  <dcterms:modified xsi:type="dcterms:W3CDTF">2021-08-12T15:16:14Z</dcterms:modified>
</cp:coreProperties>
</file>