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77" r:id="rId3"/>
    <p:sldId id="387" r:id="rId4"/>
    <p:sldId id="419" r:id="rId5"/>
    <p:sldId id="392" r:id="rId6"/>
    <p:sldId id="319" r:id="rId7"/>
    <p:sldId id="433" r:id="rId8"/>
    <p:sldId id="346" r:id="rId9"/>
    <p:sldId id="361" r:id="rId10"/>
    <p:sldId id="328" r:id="rId11"/>
    <p:sldId id="316" r:id="rId12"/>
    <p:sldId id="332" r:id="rId13"/>
    <p:sldId id="333" r:id="rId14"/>
    <p:sldId id="334" r:id="rId15"/>
    <p:sldId id="347" r:id="rId16"/>
    <p:sldId id="343" r:id="rId17"/>
    <p:sldId id="355" r:id="rId18"/>
    <p:sldId id="385" r:id="rId19"/>
    <p:sldId id="344" r:id="rId20"/>
    <p:sldId id="398" r:id="rId21"/>
    <p:sldId id="358" r:id="rId22"/>
    <p:sldId id="421" r:id="rId23"/>
    <p:sldId id="371" r:id="rId24"/>
    <p:sldId id="386" r:id="rId25"/>
    <p:sldId id="365" r:id="rId26"/>
    <p:sldId id="391" r:id="rId27"/>
    <p:sldId id="379" r:id="rId28"/>
    <p:sldId id="395" r:id="rId29"/>
    <p:sldId id="413" r:id="rId30"/>
    <p:sldId id="418" r:id="rId31"/>
    <p:sldId id="331" r:id="rId32"/>
    <p:sldId id="412" r:id="rId33"/>
    <p:sldId id="415" r:id="rId34"/>
    <p:sldId id="420" r:id="rId35"/>
    <p:sldId id="400" r:id="rId36"/>
    <p:sldId id="404" r:id="rId37"/>
    <p:sldId id="426" r:id="rId38"/>
    <p:sldId id="427" r:id="rId39"/>
    <p:sldId id="257" r:id="rId40"/>
    <p:sldId id="290" r:id="rId41"/>
    <p:sldId id="308" r:id="rId42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stanet" pitchFamily="2" charset="0"/>
      <p:regular r:id="rId49"/>
    </p:embeddedFont>
    <p:embeddedFont>
      <p:font typeface="Courgette" panose="02000603070400060004" pitchFamily="2" charset="-18"/>
      <p:regular r:id="rId50"/>
    </p:embeddedFont>
    <p:embeddedFont>
      <p:font typeface="EucrosiaUPC" panose="02020603050405020304" pitchFamily="18" charset="-34"/>
      <p:regular r:id="rId51"/>
      <p:bold r:id="rId52"/>
      <p:italic r:id="rId53"/>
      <p:boldItalic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9zjQ+0emepwDmh+lOqLMA==" hashData="/Kxj7/J8eOoDbLSM027FA7nfAWIhiYTHVqi6W9JI60/dYsqQak7HG3I0mxKV0Jk0QimunJsLkLNsCaaXFK1QH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D88A"/>
    <a:srgbClr val="843C0C"/>
    <a:srgbClr val="EEF335"/>
    <a:srgbClr val="9B64C4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>
      <p:cViewPr varScale="1">
        <p:scale>
          <a:sx n="96" d="100"/>
          <a:sy n="96" d="100"/>
        </p:scale>
        <p:origin x="108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D3E9CA-E88F-440F-8CFE-CED900792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E56F4C-D880-4BBD-A94D-4FA159F91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2C9F935-E197-43BD-AF33-E4F363B9E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8E31D9D-AE43-4062-9026-6BE4819DE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AAA3C14-EEFA-4250-B645-BAC773131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6648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33C1CE-2749-46F3-A714-4E14905B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C2939D-682A-4FCA-953B-239D1CA43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9016E78-0C13-4E95-83F1-9243E9485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D7793984-E804-43A6-99B1-25D70A5E4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E251356-4077-489C-8A58-89BD7C25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30511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525FB1-C516-439F-8E61-1E6112128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5147E91-B855-4C4B-85F4-304CF2CD2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5EE0CD6-EB74-4EBA-A032-A93669AD2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C9A0AF4-BC4B-4D56-ABA4-A85C8D342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75982F-B058-4B1F-971F-864E82750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128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26D4AB-5152-4DC0-A009-2AC9D9C57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2C74652-3999-4178-B473-9EE25B654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B3804762-2636-4F92-9AC4-8B25FDF08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DF578E0-1F88-4CE6-BC44-F8829EB36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845F0806-13B6-4BE5-B138-346180E43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537F1AA-3CFC-4D49-A4E9-0DD246EB8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6510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B20D48-0ED1-4AAF-8321-55A76FA8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99B2CA-EF18-47D7-A1A9-EBD26D469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63B8472-43BA-40C4-B932-0EE7CF2E2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B96EBA9-F10F-4BA2-9426-AB87191A13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E91FADD1-6D46-4F91-AC04-664AA9A78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75F193F5-F9A7-4CA1-9BD8-D3C9A183E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144B8F64-AB99-4615-B3CF-5ABA5FD0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BF9D871D-C0A9-4641-8CD5-E3C46B2D9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324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D5FF0A-818A-417D-94A3-0849C5567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BC7F1E9-837B-4A58-A2EE-906385C5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4074E1E-5981-4532-A413-554E9CBD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C8BE0381-65AE-4279-AD17-49018A50F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9941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B91ABDF2-D3A5-4EE1-891E-926159991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C0B5A325-8C56-4CAB-BE4C-CD120B237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D5ADE736-F782-4430-8878-34C2C5B0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3277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22DC62-A40F-4AC2-963C-3665EF73B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85F1778-F0F5-466D-87E5-38879A821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28F78BE-797C-4305-B35C-8D8FB5CDF1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04715B-3645-4540-8195-04C484CE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F6795AA-1CC9-4F15-93B7-123EB4F6E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0E6B1B2-2E1A-4C1C-9273-389D1356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73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68EA9-A9F8-424B-B649-D4A0D9AA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B824676B-291E-4558-B86B-80B78A0019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BDCDF95-226A-444D-B011-E1F44F765D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B076CA3-5ED6-4609-B7ED-6BD5F0D49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B529270-1EB9-490F-AE62-6043ACD5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5BBCA87-6DFC-41F4-93CC-3743A0EE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220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5AA94D-7691-4FAC-B31A-434BAF75E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02063D6B-9F2D-47AC-ACFB-55ED14214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CB1685E-C4E0-4E84-96FE-FAECA3B67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F8E04FE-C5AA-4FB6-B4DC-41DD4145C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6A27FDD-F9BF-413F-B02B-0439791FF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569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EEC3EB84-18CE-4169-B624-48F7EC8EC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45752FF4-AB83-4F0C-A968-623B72FCA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70DFF7E-C03D-46DA-AE3E-E97DB8B40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4C6613B-FD3D-40DE-AB13-CC4AFC380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D244865-8633-4DDD-BB8B-BA08F708C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29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27FB7195-94AE-481F-8DC2-FAF321C48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A4FC4A-F694-4CB9-99D9-0010A1A4A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E616E92-0CC7-4AB0-B7B1-02C3FA84F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246B1-6BA5-4EB5-9195-16C6367C89D5}" type="datetimeFigureOut">
              <a:rPr lang="sk-SK" smtClean="0"/>
              <a:t>4. 10. 2020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7D6B70F-3006-4FC9-A9BD-C6A53BCA13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C971F4D-3A4B-4CF2-BFBA-AD9FD5AB6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835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E211C785-64BD-4C27-B68A-467C375609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Názov">
            <a:extLst>
              <a:ext uri="{FF2B5EF4-FFF2-40B4-BE49-F238E27FC236}">
                <a16:creationId xmlns:a16="http://schemas.microsoft.com/office/drawing/2014/main" id="{2C73553E-B698-4E2F-906E-1DB1CA4AF331}"/>
              </a:ext>
            </a:extLst>
          </p:cNvPr>
          <p:cNvSpPr/>
          <p:nvPr/>
        </p:nvSpPr>
        <p:spPr>
          <a:xfrm rot="21120000">
            <a:off x="2340100" y="4880988"/>
            <a:ext cx="95606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6600" b="1">
                <a:ln w="9525">
                  <a:solidFill>
                    <a:schemeClr val="tx1"/>
                  </a:solidFill>
                  <a:prstDash val="solid"/>
                </a:ln>
                <a:solidFill>
                  <a:srgbClr val="843C0C"/>
                </a:solidFill>
                <a:effectLst>
                  <a:innerShdw blurRad="63500" dist="50800" dir="13500000">
                    <a:schemeClr val="tx1"/>
                  </a:innerShdw>
                </a:effectLst>
                <a:latin typeface="Courgette" panose="02000603070400060004" pitchFamily="2" charset="-18"/>
              </a:rPr>
              <a:t>Aj tak sme všetci rovnakí</a:t>
            </a:r>
          </a:p>
        </p:txBody>
      </p:sp>
      <p:sp>
        <p:nvSpPr>
          <p:cNvPr id="4" name="Autor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 rot="21120000">
            <a:off x="5415318" y="3923936"/>
            <a:ext cx="5107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unset" dir="t"/>
            </a:scene3d>
            <a:sp3d prstMaterial="clear">
              <a:contourClr>
                <a:schemeClr val="tx1"/>
              </a:contourClr>
            </a:sp3d>
          </a:bodyPr>
          <a:lstStyle/>
          <a:p>
            <a:pPr algn="ctr"/>
            <a:r>
              <a:rPr lang="sk-SK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63500" dist="76200" dir="5400000">
                    <a:schemeClr val="tx1"/>
                  </a:inn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26" name="Krtesba 2">
            <a:extLst>
              <a:ext uri="{FF2B5EF4-FFF2-40B4-BE49-F238E27FC236}">
                <a16:creationId xmlns:a16="http://schemas.microsoft.com/office/drawing/2014/main" id="{8B287C00-ACD0-4C84-A037-1BC003BBFE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75964" y="487519"/>
            <a:ext cx="1552728" cy="2350593"/>
          </a:xfrm>
          <a:prstGeom prst="rect">
            <a:avLst/>
          </a:prstGeom>
        </p:spPr>
      </p:pic>
      <p:pic>
        <p:nvPicPr>
          <p:cNvPr id="30" name="Kresba 1">
            <a:extLst>
              <a:ext uri="{FF2B5EF4-FFF2-40B4-BE49-F238E27FC236}">
                <a16:creationId xmlns:a16="http://schemas.microsoft.com/office/drawing/2014/main" id="{2740A322-A358-4B06-9448-037443607A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430" y="458010"/>
            <a:ext cx="1735509" cy="2611275"/>
          </a:xfrm>
          <a:prstGeom prst="rect">
            <a:avLst/>
          </a:prstGeom>
        </p:spPr>
      </p:pic>
      <p:pic>
        <p:nvPicPr>
          <p:cNvPr id="3" name="Kresba 5">
            <a:extLst>
              <a:ext uri="{FF2B5EF4-FFF2-40B4-BE49-F238E27FC236}">
                <a16:creationId xmlns:a16="http://schemas.microsoft.com/office/drawing/2014/main" id="{9FA55980-899B-4EAC-82BC-460C209DB1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449" y="2334831"/>
            <a:ext cx="1649220" cy="2476368"/>
          </a:xfrm>
          <a:prstGeom prst="rect">
            <a:avLst/>
          </a:prstGeom>
        </p:spPr>
      </p:pic>
      <p:pic>
        <p:nvPicPr>
          <p:cNvPr id="34" name="Kresba 3">
            <a:extLst>
              <a:ext uri="{FF2B5EF4-FFF2-40B4-BE49-F238E27FC236}">
                <a16:creationId xmlns:a16="http://schemas.microsoft.com/office/drawing/2014/main" id="{B1896779-27F8-47B8-A98F-566F85FE5A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20671" y="962317"/>
            <a:ext cx="1710496" cy="2521007"/>
          </a:xfrm>
          <a:prstGeom prst="rect">
            <a:avLst/>
          </a:prstGeom>
        </p:spPr>
      </p:pic>
      <p:pic>
        <p:nvPicPr>
          <p:cNvPr id="32" name="Kresba 6">
            <a:extLst>
              <a:ext uri="{FF2B5EF4-FFF2-40B4-BE49-F238E27FC236}">
                <a16:creationId xmlns:a16="http://schemas.microsoft.com/office/drawing/2014/main" id="{A48C7BA9-2FFD-4DE7-B892-CED99FCD2F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0071" y="2044175"/>
            <a:ext cx="1557043" cy="2390661"/>
          </a:xfrm>
          <a:prstGeom prst="rect">
            <a:avLst/>
          </a:prstGeom>
        </p:spPr>
      </p:pic>
      <p:pic>
        <p:nvPicPr>
          <p:cNvPr id="36" name="Kresba 7">
            <a:extLst>
              <a:ext uri="{FF2B5EF4-FFF2-40B4-BE49-F238E27FC236}">
                <a16:creationId xmlns:a16="http://schemas.microsoft.com/office/drawing/2014/main" id="{BB822483-322E-4341-A747-31EFCD76B0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6304" y="2790429"/>
            <a:ext cx="1700732" cy="2611278"/>
          </a:xfrm>
          <a:prstGeom prst="rect">
            <a:avLst/>
          </a:prstGeom>
        </p:spPr>
      </p:pic>
      <p:pic>
        <p:nvPicPr>
          <p:cNvPr id="28" name="Kresba 4">
            <a:extLst>
              <a:ext uri="{FF2B5EF4-FFF2-40B4-BE49-F238E27FC236}">
                <a16:creationId xmlns:a16="http://schemas.microsoft.com/office/drawing/2014/main" id="{D1006923-F645-4AD9-8CDA-AAD4D08F5C4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22001" y="1637645"/>
            <a:ext cx="1301649" cy="199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  <p:sndAc>
          <p:stSnd>
            <p:snd r:embed="rId2" name="Anna Jolšvaiová - Všetci sme rovnakí.wav"/>
          </p:stSnd>
        </p:sndAc>
      </p:transition>
    </mc:Choice>
    <mc:Fallback xmlns="">
      <p:transition spd="slow" advClick="0" advTm="8000">
        <p:fade/>
        <p:sndAc>
          <p:stSnd>
            <p:snd r:embed="rId12" name="Anna Jolšvaiová - Všetci sme rovnak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04C1E8C-999B-4679-AA7B-1EDDDB0DB316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32492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:fade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F42F619-488D-410B-AF21-CBEA9D531138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05701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8EC91422-64AB-40B1-96D7-FE518FF6D79E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77953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C852F9F-1441-42BF-91A0-98607F9F5625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21026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45CC15A-BE94-4848-B5BB-FB955B35CD5E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92609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7A83D6B-8AD3-4025-9F82-B0451BEFF4E3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01796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339A6653-2C55-4F16-AC54-F20F8D731AB1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48835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24F5192-ACAE-48AC-83CC-106342440E98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09781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01AED61-3FAE-4838-9B33-77C64B3CA954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76517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D364FFC-3916-4E29-80BC-DAEC1C938765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80062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9C71595-F085-47B3-86ED-B7CF7F077B0A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37737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3790C5E-2EE1-4ECD-9984-2451874AFD48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73077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CB5794B-3DA5-4588-A0DF-3295CE877927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4647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E14FCF0B-C0CC-4B57-B4A3-FF30ACBA514F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22808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FE25EE4-173E-4320-B8D3-E85CB0085D7E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1496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315AEA9-C8F3-41F6-9408-53E589CBA2D0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42936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19D25D4-44A7-4CE4-977D-5B7D512598D7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93670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7FD388F-6430-4D5F-90B9-2310BF1A2E37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91756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8091FE0-E841-4717-BC24-A9DC9C3EF049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66376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696A211-FCFD-41A2-900A-EB24E704A1D9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23196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D30ACD4-2F86-46D7-9953-1078C9EFB26A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65681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A0FEB4B9-0B09-4EA5-9D74-C62F4DC47D08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29519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EF7C772-AF46-4631-98D8-AA05AFFA86E9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41104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CB79E4A7-1815-4B40-9E6F-0C7A10012B6A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96377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0730E18-29E4-4A81-966C-7B00A3E3AE9D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407298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6999D79-D440-4F19-8273-76995732FEAD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420034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67757FA-D10B-47AC-A67E-B71FA0DD084E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07401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B32718E-552C-4F86-89FE-046AC36A2115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22276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EB01CE7-E715-491E-866D-4F456332339C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15116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488F1D1-B472-4B1B-ADEA-6138664F0CB7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418616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484072AC-D258-4A46-87F8-63182849772E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51884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D4071C9-06B3-487D-8DD0-6F5392BF27B0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2269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63296E36-206A-4E58-B03A-05005EB2C9EF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17131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151F26FA-4170-4353-898A-B6902E04EF37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16666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24C5728C-233E-4FE2-853D-1038BC8859E9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6193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68056CE-12C0-46D9-BB02-16D8250BC299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343694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A4E6A5F1-35CF-4B79-9F3D-179ADBB00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9496" y="908720"/>
            <a:ext cx="7436287" cy="5205400"/>
          </a:xfrm>
          <a:prstGeom prst="ellipse">
            <a:avLst/>
          </a:prstGeom>
          <a:ln w="254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8B078F5-EA7C-49D4-AAE9-38DF1C40AA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5DC988DA-D36C-4CC3-AB55-205A1F771226}"/>
              </a:ext>
            </a:extLst>
          </p:cNvPr>
          <p:cNvSpPr/>
          <p:nvPr/>
        </p:nvSpPr>
        <p:spPr>
          <a:xfrm>
            <a:off x="623392" y="6237312"/>
            <a:ext cx="1251467" cy="216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ysClr val="window" lastClr="FFFFFF"/>
              </a:gs>
              <a:gs pos="56000">
                <a:sysClr val="window" lastClr="FFFFFF">
                  <a:lumMod val="75000"/>
                </a:sysClr>
              </a:gs>
              <a:gs pos="97000">
                <a:sysClr val="windowText" lastClr="000000">
                  <a:lumMod val="50000"/>
                  <a:lumOff val="50000"/>
                </a:sysClr>
              </a:gs>
            </a:gsLst>
            <a:lin ang="5400000" scaled="1"/>
            <a:tileRect/>
          </a:gra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sk-SK" sz="1400" b="1" i="1" kern="0">
                <a:solidFill>
                  <a:prstClr val="black"/>
                </a:solidFill>
                <a:latin typeface="EucrosiaUPC" panose="02020603050405020304" pitchFamily="18" charset="-34"/>
                <a:cs typeface="EucrosiaUPC" panose="02020603050405020304" pitchFamily="18" charset="-34"/>
              </a:rPr>
              <a:t>Photo © Sekerka D</a:t>
            </a:r>
          </a:p>
        </p:txBody>
      </p:sp>
    </p:spTree>
    <p:extLst>
      <p:ext uri="{BB962C8B-B14F-4D97-AF65-F5344CB8AC3E}">
        <p14:creationId xmlns:p14="http://schemas.microsoft.com/office/powerpoint/2010/main" val="206522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ám">
            <a:extLst>
              <a:ext uri="{FF2B5EF4-FFF2-40B4-BE49-F238E27FC236}">
                <a16:creationId xmlns:a16="http://schemas.microsoft.com/office/drawing/2014/main" id="{F89569F0-65F7-47FE-A339-098F72F6E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J">
            <a:extLst>
              <a:ext uri="{FF2B5EF4-FFF2-40B4-BE49-F238E27FC236}">
                <a16:creationId xmlns:a16="http://schemas.microsoft.com/office/drawing/2014/main" id="{CC66E284-69B3-4E17-AA1A-704728C91F0C}"/>
              </a:ext>
            </a:extLst>
          </p:cNvPr>
          <p:cNvSpPr/>
          <p:nvPr/>
        </p:nvSpPr>
        <p:spPr>
          <a:xfrm>
            <a:off x="594821" y="1296000"/>
            <a:ext cx="44759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600" cap="none" spc="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(melódia, text, spev)</a:t>
            </a:r>
          </a:p>
        </p:txBody>
      </p:sp>
      <p:sp>
        <p:nvSpPr>
          <p:cNvPr id="4" name="Jolšvaiová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>
            <a:off x="684000" y="504000"/>
            <a:ext cx="5107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sp>
        <p:nvSpPr>
          <p:cNvPr id="18" name="P">
            <a:extLst>
              <a:ext uri="{FF2B5EF4-FFF2-40B4-BE49-F238E27FC236}">
                <a16:creationId xmlns:a16="http://schemas.microsoft.com/office/drawing/2014/main" id="{B5838EC9-5A58-4DEE-8DAE-B4379263FF78}"/>
              </a:ext>
            </a:extLst>
          </p:cNvPr>
          <p:cNvSpPr/>
          <p:nvPr/>
        </p:nvSpPr>
        <p:spPr>
          <a:xfrm>
            <a:off x="4964295" y="2088000"/>
            <a:ext cx="65710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(aranžmán, klavír, harmonika)</a:t>
            </a:r>
          </a:p>
        </p:txBody>
      </p:sp>
      <p:sp>
        <p:nvSpPr>
          <p:cNvPr id="7" name="Pulko">
            <a:extLst>
              <a:ext uri="{FF2B5EF4-FFF2-40B4-BE49-F238E27FC236}">
                <a16:creationId xmlns:a16="http://schemas.microsoft.com/office/drawing/2014/main" id="{587641A4-4F33-4C79-83A3-859F7AB81C6E}"/>
              </a:ext>
            </a:extLst>
          </p:cNvPr>
          <p:cNvSpPr/>
          <p:nvPr/>
        </p:nvSpPr>
        <p:spPr>
          <a:xfrm>
            <a:off x="7609176" y="1296000"/>
            <a:ext cx="389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Dušky Pulko</a:t>
            </a:r>
          </a:p>
        </p:txBody>
      </p:sp>
      <p:sp>
        <p:nvSpPr>
          <p:cNvPr id="13" name="K">
            <a:extLst>
              <a:ext uri="{FF2B5EF4-FFF2-40B4-BE49-F238E27FC236}">
                <a16:creationId xmlns:a16="http://schemas.microsoft.com/office/drawing/2014/main" id="{708A949A-7AEF-4411-B5F7-208C8F34A8B5}"/>
              </a:ext>
            </a:extLst>
          </p:cNvPr>
          <p:cNvSpPr/>
          <p:nvPr/>
        </p:nvSpPr>
        <p:spPr>
          <a:xfrm>
            <a:off x="1343472" y="3420000"/>
            <a:ext cx="41729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(aranžmán, gitara)</a:t>
            </a:r>
          </a:p>
        </p:txBody>
      </p:sp>
      <p:sp>
        <p:nvSpPr>
          <p:cNvPr id="12" name="Kusý">
            <a:extLst>
              <a:ext uri="{FF2B5EF4-FFF2-40B4-BE49-F238E27FC236}">
                <a16:creationId xmlns:a16="http://schemas.microsoft.com/office/drawing/2014/main" id="{D2A75FE6-4679-45B8-9ACB-4C65D66C8062}"/>
              </a:ext>
            </a:extLst>
          </p:cNvPr>
          <p:cNvSpPr/>
          <p:nvPr/>
        </p:nvSpPr>
        <p:spPr>
          <a:xfrm>
            <a:off x="1415480" y="2628000"/>
            <a:ext cx="3217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Paul Kusý</a:t>
            </a:r>
          </a:p>
        </p:txBody>
      </p:sp>
      <p:sp>
        <p:nvSpPr>
          <p:cNvPr id="17" name="S">
            <a:extLst>
              <a:ext uri="{FF2B5EF4-FFF2-40B4-BE49-F238E27FC236}">
                <a16:creationId xmlns:a16="http://schemas.microsoft.com/office/drawing/2014/main" id="{8B709FF6-C4E7-4C98-ADFB-50FB0ECBC12A}"/>
              </a:ext>
            </a:extLst>
          </p:cNvPr>
          <p:cNvSpPr/>
          <p:nvPr/>
        </p:nvSpPr>
        <p:spPr>
          <a:xfrm>
            <a:off x="8249811" y="4248000"/>
            <a:ext cx="2659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(fotografie)</a:t>
            </a:r>
          </a:p>
        </p:txBody>
      </p:sp>
      <p:sp>
        <p:nvSpPr>
          <p:cNvPr id="8" name="Sekerka">
            <a:extLst>
              <a:ext uri="{FF2B5EF4-FFF2-40B4-BE49-F238E27FC236}">
                <a16:creationId xmlns:a16="http://schemas.microsoft.com/office/drawing/2014/main" id="{BBBC89FF-6283-4AF5-A581-160E5E83F746}"/>
              </a:ext>
            </a:extLst>
          </p:cNvPr>
          <p:cNvSpPr/>
          <p:nvPr/>
        </p:nvSpPr>
        <p:spPr>
          <a:xfrm>
            <a:off x="6303766" y="3456000"/>
            <a:ext cx="46057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Dušan Sekerka</a:t>
            </a:r>
          </a:p>
        </p:txBody>
      </p:sp>
      <p:sp>
        <p:nvSpPr>
          <p:cNvPr id="16" name="R">
            <a:extLst>
              <a:ext uri="{FF2B5EF4-FFF2-40B4-BE49-F238E27FC236}">
                <a16:creationId xmlns:a16="http://schemas.microsoft.com/office/drawing/2014/main" id="{E953A0B3-19C7-45CF-8C0F-C7F18607803E}"/>
              </a:ext>
            </a:extLst>
          </p:cNvPr>
          <p:cNvSpPr/>
          <p:nvPr/>
        </p:nvSpPr>
        <p:spPr>
          <a:xfrm>
            <a:off x="2679882" y="5436000"/>
            <a:ext cx="2449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(videoklip)</a:t>
            </a:r>
          </a:p>
        </p:txBody>
      </p:sp>
      <p:sp>
        <p:nvSpPr>
          <p:cNvPr id="9" name="Rumpler">
            <a:extLst>
              <a:ext uri="{FF2B5EF4-FFF2-40B4-BE49-F238E27FC236}">
                <a16:creationId xmlns:a16="http://schemas.microsoft.com/office/drawing/2014/main" id="{D7EEC61F-0E00-4BB9-91B4-03E4256AC09A}"/>
              </a:ext>
            </a:extLst>
          </p:cNvPr>
          <p:cNvSpPr/>
          <p:nvPr/>
        </p:nvSpPr>
        <p:spPr>
          <a:xfrm>
            <a:off x="2675879" y="4644000"/>
            <a:ext cx="4902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Štefan Rumpler</a:t>
            </a:r>
          </a:p>
        </p:txBody>
      </p:sp>
    </p:spTree>
    <p:extLst>
      <p:ext uri="{BB962C8B-B14F-4D97-AF65-F5344CB8AC3E}">
        <p14:creationId xmlns:p14="http://schemas.microsoft.com/office/powerpoint/2010/main" val="346761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18" grpId="0"/>
      <p:bldP spid="7" grpId="0"/>
      <p:bldP spid="13" grpId="0"/>
      <p:bldP spid="12" grpId="0"/>
      <p:bldP spid="17" grpId="0"/>
      <p:bldP spid="8" grpId="0"/>
      <p:bldP spid="16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A934980B-C30A-4F9A-B86A-5ED64F672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Nadpis">
            <a:extLst>
              <a:ext uri="{FF2B5EF4-FFF2-40B4-BE49-F238E27FC236}">
                <a16:creationId xmlns:a16="http://schemas.microsoft.com/office/drawing/2014/main" id="{20C9A453-5C19-46FB-B812-CD9770CB41A5}"/>
              </a:ext>
            </a:extLst>
          </p:cNvPr>
          <p:cNvSpPr/>
          <p:nvPr/>
        </p:nvSpPr>
        <p:spPr>
          <a:xfrm>
            <a:off x="1983957" y="692696"/>
            <a:ext cx="75729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54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Aj tak sme všetci rovnakí</a:t>
            </a: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4DA16EDD-F4C7-4E40-9DCA-986CB01016DD}"/>
              </a:ext>
            </a:extLst>
          </p:cNvPr>
          <p:cNvSpPr txBox="1"/>
          <p:nvPr/>
        </p:nvSpPr>
        <p:spPr>
          <a:xfrm>
            <a:off x="311695" y="1946356"/>
            <a:ext cx="5237559" cy="3307023"/>
          </a:xfrm>
          <a:prstGeom prst="rect">
            <a:avLst/>
          </a:prstGeom>
          <a:solidFill>
            <a:srgbClr val="EED88A"/>
          </a:solidFill>
          <a:effectLst>
            <a:outerShdw blurRad="50800" dist="76200" dir="2700000" algn="tl" rotWithShape="0">
              <a:prstClr val="black">
                <a:alpha val="50000"/>
              </a:prstClr>
            </a:outerShdw>
            <a:softEdge rad="31750"/>
          </a:effectLst>
        </p:spPr>
        <p:txBody>
          <a:bodyPr wrap="square" lIns="144000" tIns="144000" rIns="144000" bIns="144000" rtlCol="0">
            <a:spAutoFit/>
          </a:bodyPr>
          <a:lstStyle/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V jedno svieže ráno v parku starý muž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len tak, z termosky, čaj svoj popíja.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Za zhrdzavenou bránou chlap tančí ranné blues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 ďalší prázdne fľaše rozbíja.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Deti v piesku stavajú si vysokánsky hrad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 pod stromami ktosi zápasí.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Pár zaľúbencov šepká si: mám rada, mám ťa rád.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Na gitare hrá mladík bezvlasý.</a:t>
            </a:r>
          </a:p>
          <a:p>
            <a:pPr lvl="0">
              <a:defRPr/>
            </a:pPr>
            <a:endParaRPr lang="sk-SK" sz="1400">
              <a:latin typeface="Courgette" panose="02000603070400060004" pitchFamily="2" charset="-18"/>
            </a:endParaRP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 a rovnako nám všetkým slnko svieti,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keď ľúbime sa, máme kopu detí.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 a rovnako na všetkých padá dážď.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aj tak sme všetci rovnakí,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rovnakí.</a:t>
            </a: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1ACE06D1-753B-4DDF-AA89-EF37F2C70F27}"/>
              </a:ext>
            </a:extLst>
          </p:cNvPr>
          <p:cNvSpPr txBox="1"/>
          <p:nvPr/>
        </p:nvSpPr>
        <p:spPr>
          <a:xfrm>
            <a:off x="5770411" y="1946356"/>
            <a:ext cx="5256584" cy="4599684"/>
          </a:xfrm>
          <a:prstGeom prst="rect">
            <a:avLst/>
          </a:prstGeom>
          <a:solidFill>
            <a:srgbClr val="EED88A"/>
          </a:solidFill>
          <a:effectLst>
            <a:outerShdw blurRad="50800" dist="76200" dir="2700000" algn="tl" rotWithShape="0">
              <a:prstClr val="black">
                <a:alpha val="50000"/>
              </a:prstClr>
            </a:outerShdw>
            <a:softEdge rad="31750"/>
          </a:effectLst>
        </p:spPr>
        <p:txBody>
          <a:bodyPr wrap="square" lIns="144000" tIns="144000" rIns="144000" bIns="144000" rtlCol="0">
            <a:spAutoFit/>
          </a:bodyPr>
          <a:lstStyle/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V jedno svieže ráno, kriedou kreslí kruh 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jogín a hneď sa v kruhu ocitá.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dnes si dáma s pánom na čerstvý vyšli vzduch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 zlodej v kríkoch mince počíta.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Osamelý dôchodca si lúšti hlavolam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 manželia sa o nič hádajú.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Jeden listuje Bibliu a ten druhý román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 na lavičke chlapci sprievajú.</a:t>
            </a:r>
          </a:p>
          <a:p>
            <a:pPr lvl="0">
              <a:defRPr/>
            </a:pPr>
            <a:endParaRPr lang="sk-SK" sz="1400">
              <a:latin typeface="Courgette" panose="02000603070400060004" pitchFamily="2" charset="-18"/>
            </a:endParaRP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aj čierni, žltí šikmookí, bieli.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 a na záver vždy stretneme sa v cieli.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či päťdesiat, či sladkých sedemnásť.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aj tak sme všetci rovnakí,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rovnakí.</a:t>
            </a:r>
          </a:p>
          <a:p>
            <a:pPr lvl="0">
              <a:defRPr/>
            </a:pPr>
            <a:endParaRPr lang="sk-SK" sz="1400">
              <a:latin typeface="Courgette" panose="02000603070400060004" pitchFamily="2" charset="-18"/>
            </a:endParaRP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 a rovnako sa všetkým život kráti.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čo rozdáme, to naspäť sa nám vráti.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 a zohrieva nás láska. páli zášť.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Aj tak sme všetci rovnakí, aj tak sme všetci rovnakí.</a:t>
            </a:r>
          </a:p>
          <a:p>
            <a:pPr lvl="0">
              <a:defRPr/>
            </a:pPr>
            <a:r>
              <a:rPr lang="sk-SK" sz="1400">
                <a:latin typeface="Courgette" panose="02000603070400060004" pitchFamily="2" charset="-18"/>
              </a:rPr>
              <a:t>Každý sa v popol obráti...</a:t>
            </a:r>
          </a:p>
        </p:txBody>
      </p:sp>
      <p:sp>
        <p:nvSpPr>
          <p:cNvPr id="11" name="Kruh">
            <a:extLst>
              <a:ext uri="{FF2B5EF4-FFF2-40B4-BE49-F238E27FC236}">
                <a16:creationId xmlns:a16="http://schemas.microsoft.com/office/drawing/2014/main" id="{9F251F56-57E7-480A-8B11-51965A46F6CF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rgbClr val="843C0C">
              <a:alpha val="48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Vpred">
            <a:extLst>
              <a:ext uri="{FF2B5EF4-FFF2-40B4-BE49-F238E27FC236}">
                <a16:creationId xmlns:a16="http://schemas.microsoft.com/office/drawing/2014/main" id="{173BBFCA-730E-44D9-BFFF-0801C074BAD7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01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ám">
            <a:extLst>
              <a:ext uri="{FF2B5EF4-FFF2-40B4-BE49-F238E27FC236}">
                <a16:creationId xmlns:a16="http://schemas.microsoft.com/office/drawing/2014/main" id="{159B324E-E00B-4CB9-890B-C87C96911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Nadpis">
            <a:extLst>
              <a:ext uri="{FF2B5EF4-FFF2-40B4-BE49-F238E27FC236}">
                <a16:creationId xmlns:a16="http://schemas.microsoft.com/office/drawing/2014/main" id="{46E95DBA-5257-4184-A2AA-0B125866D2BD}"/>
              </a:ext>
            </a:extLst>
          </p:cNvPr>
          <p:cNvSpPr/>
          <p:nvPr/>
        </p:nvSpPr>
        <p:spPr>
          <a:xfrm>
            <a:off x="1750337" y="2533747"/>
            <a:ext cx="891500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6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Vďaka za Vašu pozornosť...</a:t>
            </a:r>
          </a:p>
        </p:txBody>
      </p:sp>
      <p:sp>
        <p:nvSpPr>
          <p:cNvPr id="8" name="Fotografie">
            <a:extLst>
              <a:ext uri="{FF2B5EF4-FFF2-40B4-BE49-F238E27FC236}">
                <a16:creationId xmlns:a16="http://schemas.microsoft.com/office/drawing/2014/main" id="{50EC9A3B-2810-4D6D-B1D8-DCD136A49E30}"/>
              </a:ext>
            </a:extLst>
          </p:cNvPr>
          <p:cNvSpPr txBox="1"/>
          <p:nvPr/>
        </p:nvSpPr>
        <p:spPr>
          <a:xfrm>
            <a:off x="871403" y="4418516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Fotografie :</a:t>
            </a:r>
          </a:p>
        </p:txBody>
      </p:sp>
      <p:sp>
        <p:nvSpPr>
          <p:cNvPr id="9" name="Sekerka">
            <a:extLst>
              <a:ext uri="{FF2B5EF4-FFF2-40B4-BE49-F238E27FC236}">
                <a16:creationId xmlns:a16="http://schemas.microsoft.com/office/drawing/2014/main" id="{790DA5F7-D1DD-4257-A642-D15E02AE2AC8}"/>
              </a:ext>
            </a:extLst>
          </p:cNvPr>
          <p:cNvSpPr txBox="1"/>
          <p:nvPr/>
        </p:nvSpPr>
        <p:spPr>
          <a:xfrm>
            <a:off x="4162269" y="4418515"/>
            <a:ext cx="3805939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Dušan Sekerka</a:t>
            </a:r>
          </a:p>
        </p:txBody>
      </p:sp>
      <p:sp>
        <p:nvSpPr>
          <p:cNvPr id="10" name="Zostavil">
            <a:extLst>
              <a:ext uri="{FF2B5EF4-FFF2-40B4-BE49-F238E27FC236}">
                <a16:creationId xmlns:a16="http://schemas.microsoft.com/office/drawing/2014/main" id="{537FD4F0-B819-4193-A1FD-EA6AA1AC1BA9}"/>
              </a:ext>
            </a:extLst>
          </p:cNvPr>
          <p:cNvSpPr txBox="1"/>
          <p:nvPr/>
        </p:nvSpPr>
        <p:spPr>
          <a:xfrm>
            <a:off x="871403" y="5249513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Zostavil :</a:t>
            </a:r>
          </a:p>
        </p:txBody>
      </p:sp>
      <p:sp>
        <p:nvSpPr>
          <p:cNvPr id="11" name="Rumpler">
            <a:extLst>
              <a:ext uri="{FF2B5EF4-FFF2-40B4-BE49-F238E27FC236}">
                <a16:creationId xmlns:a16="http://schemas.microsoft.com/office/drawing/2014/main" id="{AB97BF8A-24CD-4EDB-8689-177E909013E2}"/>
              </a:ext>
            </a:extLst>
          </p:cNvPr>
          <p:cNvSpPr txBox="1"/>
          <p:nvPr/>
        </p:nvSpPr>
        <p:spPr>
          <a:xfrm>
            <a:off x="4500000" y="5249513"/>
            <a:ext cx="366475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Štefan Rumpler</a:t>
            </a:r>
          </a:p>
        </p:txBody>
      </p:sp>
      <p:sp>
        <p:nvSpPr>
          <p:cNvPr id="12" name="Mail">
            <a:extLst>
              <a:ext uri="{FF2B5EF4-FFF2-40B4-BE49-F238E27FC236}">
                <a16:creationId xmlns:a16="http://schemas.microsoft.com/office/drawing/2014/main" id="{3B47FC3E-A852-4CED-B636-9CA223EE5A15}"/>
              </a:ext>
            </a:extLst>
          </p:cNvPr>
          <p:cNvSpPr txBox="1"/>
          <p:nvPr/>
        </p:nvSpPr>
        <p:spPr>
          <a:xfrm>
            <a:off x="5364000" y="5886338"/>
            <a:ext cx="2573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pista2011@gmail.com</a:t>
            </a:r>
          </a:p>
        </p:txBody>
      </p:sp>
      <p:sp>
        <p:nvSpPr>
          <p:cNvPr id="13" name="Rok">
            <a:extLst>
              <a:ext uri="{FF2B5EF4-FFF2-40B4-BE49-F238E27FC236}">
                <a16:creationId xmlns:a16="http://schemas.microsoft.com/office/drawing/2014/main" id="{D8388A8F-5EBB-4010-B672-7FD11401A0FF}"/>
              </a:ext>
            </a:extLst>
          </p:cNvPr>
          <p:cNvSpPr txBox="1"/>
          <p:nvPr/>
        </p:nvSpPr>
        <p:spPr>
          <a:xfrm>
            <a:off x="10632504" y="327184"/>
            <a:ext cx="1027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8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2020</a:t>
            </a:r>
          </a:p>
        </p:txBody>
      </p:sp>
      <p:sp>
        <p:nvSpPr>
          <p:cNvPr id="14" name="Kruh">
            <a:extLst>
              <a:ext uri="{FF2B5EF4-FFF2-40B4-BE49-F238E27FC236}">
                <a16:creationId xmlns:a16="http://schemas.microsoft.com/office/drawing/2014/main" id="{769D48A4-F443-4394-B58C-85411350FBBC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rgbClr val="843C0C">
              <a:alpha val="48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Vpre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8CB1BD3-5471-4122-862F-72C5827879C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828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507</Words>
  <Application>Microsoft Office PowerPoint</Application>
  <PresentationFormat>Širokouhlá</PresentationFormat>
  <Paragraphs>91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41</vt:i4>
      </vt:variant>
    </vt:vector>
  </HeadingPairs>
  <TitlesOfParts>
    <vt:vector size="48" baseType="lpstr">
      <vt:lpstr>Courgette</vt:lpstr>
      <vt:lpstr>Calibri Light</vt:lpstr>
      <vt:lpstr>Calibri</vt:lpstr>
      <vt:lpstr>Castanet</vt:lpstr>
      <vt:lpstr>EucrosiaUPC</vt:lpstr>
      <vt:lpstr>Arial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2020-07-06T06:49:07Z</dcterms:created>
  <dcterms:modified xsi:type="dcterms:W3CDTF">2020-10-04T10:04:41Z</dcterms:modified>
</cp:coreProperties>
</file>