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5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80" r:id="rId21"/>
    <p:sldId id="279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4"/>
    <a:srgbClr val="D1E1DC"/>
    <a:srgbClr val="6C7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904AE-C7B8-42D7-8130-111645A0E931}" v="9" dt="2021-03-16T09:28:10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sseau, Leo" userId="e415d7e5-4f69-471a-ae0e-67258eb68db7" providerId="ADAL" clId="{AD3904AE-C7B8-42D7-8130-111645A0E931}"/>
    <pc:docChg chg="undo custSel mod addSld modSld">
      <pc:chgData name="Rousseau, Leo" userId="e415d7e5-4f69-471a-ae0e-67258eb68db7" providerId="ADAL" clId="{AD3904AE-C7B8-42D7-8130-111645A0E931}" dt="2021-03-16T09:28:33.374" v="27" actId="1076"/>
      <pc:docMkLst>
        <pc:docMk/>
      </pc:docMkLst>
      <pc:sldChg chg="addSp delSp modSp new mod setBg">
        <pc:chgData name="Rousseau, Leo" userId="e415d7e5-4f69-471a-ae0e-67258eb68db7" providerId="ADAL" clId="{AD3904AE-C7B8-42D7-8130-111645A0E931}" dt="2021-03-16T09:28:33.374" v="27" actId="1076"/>
        <pc:sldMkLst>
          <pc:docMk/>
          <pc:sldMk cId="2232347804" sldId="280"/>
        </pc:sldMkLst>
        <pc:spChg chg="del mod">
          <ac:chgData name="Rousseau, Leo" userId="e415d7e5-4f69-471a-ae0e-67258eb68db7" providerId="ADAL" clId="{AD3904AE-C7B8-42D7-8130-111645A0E931}" dt="2021-03-16T09:28:23.881" v="24" actId="26606"/>
          <ac:spMkLst>
            <pc:docMk/>
            <pc:sldMk cId="2232347804" sldId="280"/>
            <ac:spMk id="2" creationId="{AC339627-EB2C-4EBA-B82F-871AB6F64DAC}"/>
          </ac:spMkLst>
        </pc:spChg>
        <pc:spChg chg="add del mod">
          <ac:chgData name="Rousseau, Leo" userId="e415d7e5-4f69-471a-ae0e-67258eb68db7" providerId="ADAL" clId="{AD3904AE-C7B8-42D7-8130-111645A0E931}" dt="2021-03-16T09:28:23.881" v="24" actId="26606"/>
          <ac:spMkLst>
            <pc:docMk/>
            <pc:sldMk cId="2232347804" sldId="280"/>
            <ac:spMk id="3" creationId="{3D816868-68AF-4C36-ABF2-B89441693E66}"/>
          </ac:spMkLst>
        </pc:spChg>
        <pc:spChg chg="add del">
          <ac:chgData name="Rousseau, Leo" userId="e415d7e5-4f69-471a-ae0e-67258eb68db7" providerId="ADAL" clId="{AD3904AE-C7B8-42D7-8130-111645A0E931}" dt="2021-03-16T09:26:08.034" v="15" actId="26606"/>
          <ac:spMkLst>
            <pc:docMk/>
            <pc:sldMk cId="2232347804" sldId="280"/>
            <ac:spMk id="8" creationId="{442F1C99-DC89-4C0E-9645-78ED266B87F6}"/>
          </ac:spMkLst>
        </pc:spChg>
        <pc:spChg chg="add del">
          <ac:chgData name="Rousseau, Leo" userId="e415d7e5-4f69-471a-ae0e-67258eb68db7" providerId="ADAL" clId="{AD3904AE-C7B8-42D7-8130-111645A0E931}" dt="2021-03-16T09:26:00.531" v="11" actId="26606"/>
          <ac:spMkLst>
            <pc:docMk/>
            <pc:sldMk cId="2232347804" sldId="280"/>
            <ac:spMk id="11" creationId="{442F1C99-DC89-4C0E-9645-78ED266B87F6}"/>
          </ac:spMkLst>
        </pc:spChg>
        <pc:spChg chg="add del">
          <ac:chgData name="Rousseau, Leo" userId="e415d7e5-4f69-471a-ae0e-67258eb68db7" providerId="ADAL" clId="{AD3904AE-C7B8-42D7-8130-111645A0E931}" dt="2021-03-16T09:28:23.835" v="23" actId="26606"/>
          <ac:spMkLst>
            <pc:docMk/>
            <pc:sldMk cId="2232347804" sldId="280"/>
            <ac:spMk id="12" creationId="{96918796-2918-40D6-BE3A-4600C47FCD42}"/>
          </ac:spMkLst>
        </pc:spChg>
        <pc:spChg chg="add del">
          <ac:chgData name="Rousseau, Leo" userId="e415d7e5-4f69-471a-ae0e-67258eb68db7" providerId="ADAL" clId="{AD3904AE-C7B8-42D7-8130-111645A0E931}" dt="2021-03-16T09:26:14.362" v="17" actId="26606"/>
          <ac:spMkLst>
            <pc:docMk/>
            <pc:sldMk cId="2232347804" sldId="280"/>
            <ac:spMk id="17" creationId="{955A2079-FA98-4876-80F0-72364A7D2EA4}"/>
          </ac:spMkLst>
        </pc:spChg>
        <pc:spChg chg="add del">
          <ac:chgData name="Rousseau, Leo" userId="e415d7e5-4f69-471a-ae0e-67258eb68db7" providerId="ADAL" clId="{AD3904AE-C7B8-42D7-8130-111645A0E931}" dt="2021-03-16T09:26:15.834" v="19" actId="26606"/>
          <ac:spMkLst>
            <pc:docMk/>
            <pc:sldMk cId="2232347804" sldId="280"/>
            <ac:spMk id="19" creationId="{A5711A0E-A428-4ED1-96CB-33D69FD842E4}"/>
          </ac:spMkLst>
        </pc:spChg>
        <pc:grpChg chg="add del">
          <ac:chgData name="Rousseau, Leo" userId="e415d7e5-4f69-471a-ae0e-67258eb68db7" providerId="ADAL" clId="{AD3904AE-C7B8-42D7-8130-111645A0E931}" dt="2021-03-16T09:26:08.034" v="15" actId="26606"/>
          <ac:grpSpMkLst>
            <pc:docMk/>
            <pc:sldMk cId="2232347804" sldId="280"/>
            <ac:grpSpMk id="9" creationId="{4396BB5E-BA6F-47C5-9F8F-843CAB8EC84B}"/>
          </ac:grpSpMkLst>
        </pc:grpChg>
        <pc:grpChg chg="add del">
          <ac:chgData name="Rousseau, Leo" userId="e415d7e5-4f69-471a-ae0e-67258eb68db7" providerId="ADAL" clId="{AD3904AE-C7B8-42D7-8130-111645A0E931}" dt="2021-03-16T09:26:00.531" v="11" actId="26606"/>
          <ac:grpSpMkLst>
            <pc:docMk/>
            <pc:sldMk cId="2232347804" sldId="280"/>
            <ac:grpSpMk id="13" creationId="{4396BB5E-BA6F-47C5-9F8F-843CAB8EC84B}"/>
          </ac:grpSpMkLst>
        </pc:grpChg>
        <pc:graphicFrameChg chg="add mod">
          <ac:chgData name="Rousseau, Leo" userId="e415d7e5-4f69-471a-ae0e-67258eb68db7" providerId="ADAL" clId="{AD3904AE-C7B8-42D7-8130-111645A0E931}" dt="2021-03-16T09:25:45.184" v="4"/>
          <ac:graphicFrameMkLst>
            <pc:docMk/>
            <pc:sldMk cId="2232347804" sldId="280"/>
            <ac:graphicFrameMk id="4" creationId="{1FAFA1F2-1110-475A-B3D4-5DCD6A110C0A}"/>
          </ac:graphicFrameMkLst>
        </pc:graphicFrameChg>
        <pc:graphicFrameChg chg="add del mod">
          <ac:chgData name="Rousseau, Leo" userId="e415d7e5-4f69-471a-ae0e-67258eb68db7" providerId="ADAL" clId="{AD3904AE-C7B8-42D7-8130-111645A0E931}" dt="2021-03-16T09:25:54.275" v="8"/>
          <ac:graphicFrameMkLst>
            <pc:docMk/>
            <pc:sldMk cId="2232347804" sldId="280"/>
            <ac:graphicFrameMk id="5" creationId="{65D10622-0A04-4BB4-B1C8-46C44DDE7F06}"/>
          </ac:graphicFrameMkLst>
        </pc:graphicFrameChg>
        <pc:graphicFrameChg chg="add mod">
          <ac:chgData name="Rousseau, Leo" userId="e415d7e5-4f69-471a-ae0e-67258eb68db7" providerId="ADAL" clId="{AD3904AE-C7B8-42D7-8130-111645A0E931}" dt="2021-03-16T09:26:16.414" v="20"/>
          <ac:graphicFrameMkLst>
            <pc:docMk/>
            <pc:sldMk cId="2232347804" sldId="280"/>
            <ac:graphicFrameMk id="6" creationId="{5AEEC9C8-B9F6-417C-8DAD-1BEADFE4E07F}"/>
          </ac:graphicFrameMkLst>
        </pc:graphicFrameChg>
        <pc:picChg chg="add mod">
          <ac:chgData name="Rousseau, Leo" userId="e415d7e5-4f69-471a-ae0e-67258eb68db7" providerId="ADAL" clId="{AD3904AE-C7B8-42D7-8130-111645A0E931}" dt="2021-03-16T09:28:33.374" v="27" actId="1076"/>
          <ac:picMkLst>
            <pc:docMk/>
            <pc:sldMk cId="2232347804" sldId="280"/>
            <ac:picMk id="7" creationId="{0B4DD1EA-59E4-45A3-903E-335BC5F7666F}"/>
          </ac:picMkLst>
        </pc:picChg>
      </pc:sldChg>
    </pc:docChg>
  </pc:docChgLst>
  <pc:docChgLst>
    <pc:chgData name="Rousseau, Leo" userId="e415d7e5-4f69-471a-ae0e-67258eb68db7" providerId="ADAL" clId="{ED1920E4-A28F-43DD-9C34-80474B8B159F}"/>
    <pc:docChg chg="undo redo custSel addSld delSld modSld">
      <pc:chgData name="Rousseau, Leo" userId="e415d7e5-4f69-471a-ae0e-67258eb68db7" providerId="ADAL" clId="{ED1920E4-A28F-43DD-9C34-80474B8B159F}" dt="2021-02-15T14:35:58.173" v="3710" actId="20577"/>
      <pc:docMkLst>
        <pc:docMk/>
      </pc:docMkLst>
      <pc:sldChg chg="addSp delSp">
        <pc:chgData name="Rousseau, Leo" userId="e415d7e5-4f69-471a-ae0e-67258eb68db7" providerId="ADAL" clId="{ED1920E4-A28F-43DD-9C34-80474B8B159F}" dt="2021-02-13T18:15:10.177" v="6"/>
        <pc:sldMkLst>
          <pc:docMk/>
          <pc:sldMk cId="1878701005" sldId="266"/>
        </pc:sldMkLst>
        <pc:picChg chg="add del">
          <ac:chgData name="Rousseau, Leo" userId="e415d7e5-4f69-471a-ae0e-67258eb68db7" providerId="ADAL" clId="{ED1920E4-A28F-43DD-9C34-80474B8B159F}" dt="2021-02-13T18:15:10.177" v="6"/>
          <ac:picMkLst>
            <pc:docMk/>
            <pc:sldMk cId="1878701005" sldId="266"/>
            <ac:picMk id="1026" creationId="{4604E47D-98E4-4AC6-B73E-E548BAC63247}"/>
          </ac:picMkLst>
        </pc:picChg>
      </pc:sldChg>
      <pc:sldChg chg="delSp modSp new del mod">
        <pc:chgData name="Rousseau, Leo" userId="e415d7e5-4f69-471a-ae0e-67258eb68db7" providerId="ADAL" clId="{ED1920E4-A28F-43DD-9C34-80474B8B159F}" dt="2021-02-13T18:15:07.071" v="4" actId="47"/>
        <pc:sldMkLst>
          <pc:docMk/>
          <pc:sldMk cId="792429283" sldId="267"/>
        </pc:sldMkLst>
        <pc:spChg chg="del mod">
          <ac:chgData name="Rousseau, Leo" userId="e415d7e5-4f69-471a-ae0e-67258eb68db7" providerId="ADAL" clId="{ED1920E4-A28F-43DD-9C34-80474B8B159F}" dt="2021-02-13T17:33:17.873" v="2" actId="478"/>
          <ac:spMkLst>
            <pc:docMk/>
            <pc:sldMk cId="792429283" sldId="267"/>
            <ac:spMk id="2" creationId="{50C2C147-FA9B-46EE-96FF-FEC3195013BC}"/>
          </ac:spMkLst>
        </pc:spChg>
        <pc:spChg chg="del">
          <ac:chgData name="Rousseau, Leo" userId="e415d7e5-4f69-471a-ae0e-67258eb68db7" providerId="ADAL" clId="{ED1920E4-A28F-43DD-9C34-80474B8B159F}" dt="2021-02-13T17:33:19.924" v="3" actId="478"/>
          <ac:spMkLst>
            <pc:docMk/>
            <pc:sldMk cId="792429283" sldId="267"/>
            <ac:spMk id="3" creationId="{7EEFA7C5-712F-4862-AAEF-AABD09F6982C}"/>
          </ac:spMkLst>
        </pc:spChg>
      </pc:sldChg>
      <pc:sldChg chg="addSp delSp modSp add mod">
        <pc:chgData name="Rousseau, Leo" userId="e415d7e5-4f69-471a-ae0e-67258eb68db7" providerId="ADAL" clId="{ED1920E4-A28F-43DD-9C34-80474B8B159F}" dt="2021-02-13T18:40:21.275" v="1891" actId="1076"/>
        <pc:sldMkLst>
          <pc:docMk/>
          <pc:sldMk cId="2695873557" sldId="267"/>
        </pc:sldMkLst>
        <pc:spChg chg="add mod">
          <ac:chgData name="Rousseau, Leo" userId="e415d7e5-4f69-471a-ae0e-67258eb68db7" providerId="ADAL" clId="{ED1920E4-A28F-43DD-9C34-80474B8B159F}" dt="2021-02-13T18:18:42.800" v="137" actId="14100"/>
          <ac:spMkLst>
            <pc:docMk/>
            <pc:sldMk cId="2695873557" sldId="267"/>
            <ac:spMk id="3" creationId="{8D18D306-BD6C-48A4-9CFD-57C1DC542A72}"/>
          </ac:spMkLst>
        </pc:spChg>
        <pc:spChg chg="add mod">
          <ac:chgData name="Rousseau, Leo" userId="e415d7e5-4f69-471a-ae0e-67258eb68db7" providerId="ADAL" clId="{ED1920E4-A28F-43DD-9C34-80474B8B159F}" dt="2021-02-13T18:18:30.575" v="136" actId="1076"/>
          <ac:spMkLst>
            <pc:docMk/>
            <pc:sldMk cId="2695873557" sldId="267"/>
            <ac:spMk id="24" creationId="{ED02B2BA-F361-47F8-9E54-98E5954DC0AB}"/>
          </ac:spMkLst>
        </pc:spChg>
        <pc:spChg chg="add mod">
          <ac:chgData name="Rousseau, Leo" userId="e415d7e5-4f69-471a-ae0e-67258eb68db7" providerId="ADAL" clId="{ED1920E4-A28F-43DD-9C34-80474B8B159F}" dt="2021-02-13T18:21:36.044" v="181" actId="790"/>
          <ac:spMkLst>
            <pc:docMk/>
            <pc:sldMk cId="2695873557" sldId="267"/>
            <ac:spMk id="25" creationId="{02D32EA2-9599-425B-BD0D-108DC084C501}"/>
          </ac:spMkLst>
        </pc:spChg>
        <pc:spChg chg="mod">
          <ac:chgData name="Rousseau, Leo" userId="e415d7e5-4f69-471a-ae0e-67258eb68db7" providerId="ADAL" clId="{ED1920E4-A28F-43DD-9C34-80474B8B159F}" dt="2021-02-13T18:15:57.034" v="104" actId="1076"/>
          <ac:spMkLst>
            <pc:docMk/>
            <pc:sldMk cId="2695873557" sldId="267"/>
            <ac:spMk id="26" creationId="{6AEBB17E-6998-4C6C-BB58-1E7B9D4349B3}"/>
          </ac:spMkLst>
        </pc:spChg>
        <pc:spChg chg="mod">
          <ac:chgData name="Rousseau, Leo" userId="e415d7e5-4f69-471a-ae0e-67258eb68db7" providerId="ADAL" clId="{ED1920E4-A28F-43DD-9C34-80474B8B159F}" dt="2021-02-13T18:16:04.091" v="106" actId="1076"/>
          <ac:spMkLst>
            <pc:docMk/>
            <pc:sldMk cId="2695873557" sldId="267"/>
            <ac:spMk id="28" creationId="{065F5136-8069-4025-95BB-D5A15AD40403}"/>
          </ac:spMkLst>
        </pc:spChg>
        <pc:spChg chg="add mod">
          <ac:chgData name="Rousseau, Leo" userId="e415d7e5-4f69-471a-ae0e-67258eb68db7" providerId="ADAL" clId="{ED1920E4-A28F-43DD-9C34-80474B8B159F}" dt="2021-02-13T18:21:41.233" v="183" actId="571"/>
          <ac:spMkLst>
            <pc:docMk/>
            <pc:sldMk cId="2695873557" sldId="267"/>
            <ac:spMk id="37" creationId="{175EBB74-5199-4252-A822-0D446F8A5D5F}"/>
          </ac:spMkLst>
        </pc:spChg>
        <pc:spChg chg="add mod">
          <ac:chgData name="Rousseau, Leo" userId="e415d7e5-4f69-471a-ae0e-67258eb68db7" providerId="ADAL" clId="{ED1920E4-A28F-43DD-9C34-80474B8B159F}" dt="2021-02-13T18:25:55.425" v="568" actId="1076"/>
          <ac:spMkLst>
            <pc:docMk/>
            <pc:sldMk cId="2695873557" sldId="267"/>
            <ac:spMk id="39" creationId="{A6CD831D-7F63-4549-8FA3-8836473293A3}"/>
          </ac:spMkLst>
        </pc:spChg>
        <pc:spChg chg="add mod">
          <ac:chgData name="Rousseau, Leo" userId="e415d7e5-4f69-471a-ae0e-67258eb68db7" providerId="ADAL" clId="{ED1920E4-A28F-43DD-9C34-80474B8B159F}" dt="2021-02-13T18:40:19.181" v="1890" actId="1076"/>
          <ac:spMkLst>
            <pc:docMk/>
            <pc:sldMk cId="2695873557" sldId="267"/>
            <ac:spMk id="40" creationId="{6510660E-341F-43BC-95DE-7E933BB70DE1}"/>
          </ac:spMkLst>
        </pc:spChg>
        <pc:spChg chg="add mod">
          <ac:chgData name="Rousseau, Leo" userId="e415d7e5-4f69-471a-ae0e-67258eb68db7" providerId="ADAL" clId="{ED1920E4-A28F-43DD-9C34-80474B8B159F}" dt="2021-02-13T18:29:46.117" v="1039" actId="20577"/>
          <ac:spMkLst>
            <pc:docMk/>
            <pc:sldMk cId="2695873557" sldId="267"/>
            <ac:spMk id="41" creationId="{348BA928-715E-4DEF-AB6E-CB509AB984C9}"/>
          </ac:spMkLst>
        </pc:spChg>
        <pc:spChg chg="del">
          <ac:chgData name="Rousseau, Leo" userId="e415d7e5-4f69-471a-ae0e-67258eb68db7" providerId="ADAL" clId="{ED1920E4-A28F-43DD-9C34-80474B8B159F}" dt="2021-02-13T18:16:38.112" v="107" actId="478"/>
          <ac:spMkLst>
            <pc:docMk/>
            <pc:sldMk cId="2695873557" sldId="267"/>
            <ac:spMk id="44" creationId="{F245DC96-FD16-4445-AFF7-06C72BEDDA2E}"/>
          </ac:spMkLst>
        </pc:spChg>
        <pc:graphicFrameChg chg="del">
          <ac:chgData name="Rousseau, Leo" userId="e415d7e5-4f69-471a-ae0e-67258eb68db7" providerId="ADAL" clId="{ED1920E4-A28F-43DD-9C34-80474B8B159F}" dt="2021-02-13T18:16:38.112" v="107" actId="478"/>
          <ac:graphicFrameMkLst>
            <pc:docMk/>
            <pc:sldMk cId="2695873557" sldId="267"/>
            <ac:graphicFrameMk id="2" creationId="{DECFAE1B-0406-49AB-818B-EA16CC35630E}"/>
          </ac:graphicFrameMkLst>
        </pc:graphicFrameChg>
        <pc:picChg chg="add mod">
          <ac:chgData name="Rousseau, Leo" userId="e415d7e5-4f69-471a-ae0e-67258eb68db7" providerId="ADAL" clId="{ED1920E4-A28F-43DD-9C34-80474B8B159F}" dt="2021-02-13T18:17:30.003" v="125" actId="1076"/>
          <ac:picMkLst>
            <pc:docMk/>
            <pc:sldMk cId="2695873557" sldId="267"/>
            <ac:picMk id="20" creationId="{ECE84550-28A0-4372-ACFA-A4FF77EB4012}"/>
          </ac:picMkLst>
        </pc:picChg>
        <pc:picChg chg="add mod">
          <ac:chgData name="Rousseau, Leo" userId="e415d7e5-4f69-471a-ae0e-67258eb68db7" providerId="ADAL" clId="{ED1920E4-A28F-43DD-9C34-80474B8B159F}" dt="2021-02-13T18:17:36.837" v="127" actId="14100"/>
          <ac:picMkLst>
            <pc:docMk/>
            <pc:sldMk cId="2695873557" sldId="267"/>
            <ac:picMk id="21" creationId="{4DCEF5A9-86D8-4E6B-9085-263321DDB257}"/>
          </ac:picMkLst>
        </pc:picChg>
        <pc:picChg chg="add mod">
          <ac:chgData name="Rousseau, Leo" userId="e415d7e5-4f69-471a-ae0e-67258eb68db7" providerId="ADAL" clId="{ED1920E4-A28F-43DD-9C34-80474B8B159F}" dt="2021-02-13T18:18:28.024" v="135" actId="1076"/>
          <ac:picMkLst>
            <pc:docMk/>
            <pc:sldMk cId="2695873557" sldId="267"/>
            <ac:picMk id="22" creationId="{D41E63D0-1C97-4551-A437-88B5272EB89B}"/>
          </ac:picMkLst>
        </pc:picChg>
        <pc:picChg chg="del">
          <ac:chgData name="Rousseau, Leo" userId="e415d7e5-4f69-471a-ae0e-67258eb68db7" providerId="ADAL" clId="{ED1920E4-A28F-43DD-9C34-80474B8B159F}" dt="2021-02-13T18:15:59.556" v="105" actId="478"/>
          <ac:picMkLst>
            <pc:docMk/>
            <pc:sldMk cId="2695873557" sldId="267"/>
            <ac:picMk id="27" creationId="{999068D9-59D0-4D39-919B-468954CFA4AE}"/>
          </ac:picMkLst>
        </pc:picChg>
        <pc:picChg chg="mod">
          <ac:chgData name="Rousseau, Leo" userId="e415d7e5-4f69-471a-ae0e-67258eb68db7" providerId="ADAL" clId="{ED1920E4-A28F-43DD-9C34-80474B8B159F}" dt="2021-02-13T18:16:04.091" v="106" actId="1076"/>
          <ac:picMkLst>
            <pc:docMk/>
            <pc:sldMk cId="2695873557" sldId="267"/>
            <ac:picMk id="29" creationId="{CE258AE1-8008-4637-88E2-DC7F4E744980}"/>
          </ac:picMkLst>
        </pc:picChg>
        <pc:picChg chg="add mod">
          <ac:chgData name="Rousseau, Leo" userId="e415d7e5-4f69-471a-ae0e-67258eb68db7" providerId="ADAL" clId="{ED1920E4-A28F-43DD-9C34-80474B8B159F}" dt="2021-02-13T18:20:47.315" v="164" actId="571"/>
          <ac:picMkLst>
            <pc:docMk/>
            <pc:sldMk cId="2695873557" sldId="267"/>
            <ac:picMk id="30" creationId="{5788B95B-DF12-428E-856E-698279C10F00}"/>
          </ac:picMkLst>
        </pc:picChg>
        <pc:picChg chg="add mod">
          <ac:chgData name="Rousseau, Leo" userId="e415d7e5-4f69-471a-ae0e-67258eb68db7" providerId="ADAL" clId="{ED1920E4-A28F-43DD-9C34-80474B8B159F}" dt="2021-02-13T18:40:21.275" v="1891" actId="1076"/>
          <ac:picMkLst>
            <pc:docMk/>
            <pc:sldMk cId="2695873557" sldId="267"/>
            <ac:picMk id="31" creationId="{44BD72A5-B3BB-4542-93BC-5AF5E28C757C}"/>
          </ac:picMkLst>
        </pc:picChg>
        <pc:picChg chg="add mod">
          <ac:chgData name="Rousseau, Leo" userId="e415d7e5-4f69-471a-ae0e-67258eb68db7" providerId="ADAL" clId="{ED1920E4-A28F-43DD-9C34-80474B8B159F}" dt="2021-02-13T18:20:51.616" v="167" actId="571"/>
          <ac:picMkLst>
            <pc:docMk/>
            <pc:sldMk cId="2695873557" sldId="267"/>
            <ac:picMk id="32" creationId="{14A9EC9D-A203-41CC-A435-99291933F4C3}"/>
          </ac:picMkLst>
        </pc:picChg>
        <pc:picChg chg="add mod">
          <ac:chgData name="Rousseau, Leo" userId="e415d7e5-4f69-471a-ae0e-67258eb68db7" providerId="ADAL" clId="{ED1920E4-A28F-43DD-9C34-80474B8B159F}" dt="2021-02-13T18:20:51.616" v="167" actId="571"/>
          <ac:picMkLst>
            <pc:docMk/>
            <pc:sldMk cId="2695873557" sldId="267"/>
            <ac:picMk id="33" creationId="{BFC9F851-C92F-4000-AD45-8146E69A8409}"/>
          </ac:picMkLst>
        </pc:picChg>
        <pc:picChg chg="add mod">
          <ac:chgData name="Rousseau, Leo" userId="e415d7e5-4f69-471a-ae0e-67258eb68db7" providerId="ADAL" clId="{ED1920E4-A28F-43DD-9C34-80474B8B159F}" dt="2021-02-13T18:21:24.508" v="177" actId="1076"/>
          <ac:picMkLst>
            <pc:docMk/>
            <pc:sldMk cId="2695873557" sldId="267"/>
            <ac:picMk id="34" creationId="{6C6F1074-C56E-41D5-853D-89972315603C}"/>
          </ac:picMkLst>
        </pc:picChg>
        <pc:cxnChg chg="add mod">
          <ac:chgData name="Rousseau, Leo" userId="e415d7e5-4f69-471a-ae0e-67258eb68db7" providerId="ADAL" clId="{ED1920E4-A28F-43DD-9C34-80474B8B159F}" dt="2021-02-13T18:21:18.828" v="175" actId="1076"/>
          <ac:cxnSpMkLst>
            <pc:docMk/>
            <pc:sldMk cId="2695873557" sldId="267"/>
            <ac:cxnSpMk id="35" creationId="{67F3B26F-97AE-4555-B620-09D9CFE7DC53}"/>
          </ac:cxnSpMkLst>
        </pc:cxnChg>
        <pc:cxnChg chg="add mod">
          <ac:chgData name="Rousseau, Leo" userId="e415d7e5-4f69-471a-ae0e-67258eb68db7" providerId="ADAL" clId="{ED1920E4-A28F-43DD-9C34-80474B8B159F}" dt="2021-02-13T18:40:14.881" v="1889" actId="1076"/>
          <ac:cxnSpMkLst>
            <pc:docMk/>
            <pc:sldMk cId="2695873557" sldId="267"/>
            <ac:cxnSpMk id="36" creationId="{05FA1D5A-EBF9-45E3-9D62-BEFC858D4BC9}"/>
          </ac:cxnSpMkLst>
        </pc:cxnChg>
        <pc:cxnChg chg="add del mod">
          <ac:chgData name="Rousseau, Leo" userId="e415d7e5-4f69-471a-ae0e-67258eb68db7" providerId="ADAL" clId="{ED1920E4-A28F-43DD-9C34-80474B8B159F}" dt="2021-02-13T18:21:51.994" v="185"/>
          <ac:cxnSpMkLst>
            <pc:docMk/>
            <pc:sldMk cId="2695873557" sldId="267"/>
            <ac:cxnSpMk id="38" creationId="{2955FD98-D54D-4B2D-AC83-3DAA3ECD67FD}"/>
          </ac:cxnSpMkLst>
        </pc:cxnChg>
      </pc:sldChg>
      <pc:sldChg chg="addSp delSp modSp add mod">
        <pc:chgData name="Rousseau, Leo" userId="e415d7e5-4f69-471a-ae0e-67258eb68db7" providerId="ADAL" clId="{ED1920E4-A28F-43DD-9C34-80474B8B159F}" dt="2021-02-15T14:35:09.527" v="3707" actId="1076"/>
        <pc:sldMkLst>
          <pc:docMk/>
          <pc:sldMk cId="1943544550" sldId="268"/>
        </pc:sldMkLst>
        <pc:spChg chg="add mod">
          <ac:chgData name="Rousseau, Leo" userId="e415d7e5-4f69-471a-ae0e-67258eb68db7" providerId="ADAL" clId="{ED1920E4-A28F-43DD-9C34-80474B8B159F}" dt="2021-02-15T14:35:09.527" v="3707" actId="1076"/>
          <ac:spMkLst>
            <pc:docMk/>
            <pc:sldMk cId="1943544550" sldId="268"/>
            <ac:spMk id="2" creationId="{E6124542-7468-4A35-B798-1E791D584724}"/>
          </ac:spMkLst>
        </pc:spChg>
        <pc:spChg chg="add del mod">
          <ac:chgData name="Rousseau, Leo" userId="e415d7e5-4f69-471a-ae0e-67258eb68db7" providerId="ADAL" clId="{ED1920E4-A28F-43DD-9C34-80474B8B159F}" dt="2021-02-14T09:06:03.281" v="2054" actId="767"/>
          <ac:spMkLst>
            <pc:docMk/>
            <pc:sldMk cId="1943544550" sldId="268"/>
            <ac:spMk id="4" creationId="{BCB1DD97-4E1D-49EA-9816-7FC90B5F52DD}"/>
          </ac:spMkLst>
        </pc:spChg>
        <pc:spChg chg="del">
          <ac:chgData name="Rousseau, Leo" userId="e415d7e5-4f69-471a-ae0e-67258eb68db7" providerId="ADAL" clId="{ED1920E4-A28F-43DD-9C34-80474B8B159F}" dt="2021-02-13T18:30:03.269" v="1043" actId="478"/>
          <ac:spMkLst>
            <pc:docMk/>
            <pc:sldMk cId="1943544550" sldId="268"/>
            <ac:spMk id="25" creationId="{02D32EA2-9599-425B-BD0D-108DC084C501}"/>
          </ac:spMkLst>
        </pc:spChg>
        <pc:spChg chg="add mod">
          <ac:chgData name="Rousseau, Leo" userId="e415d7e5-4f69-471a-ae0e-67258eb68db7" providerId="ADAL" clId="{ED1920E4-A28F-43DD-9C34-80474B8B159F}" dt="2021-02-13T18:30:41.010" v="1076" actId="20577"/>
          <ac:spMkLst>
            <pc:docMk/>
            <pc:sldMk cId="1943544550" sldId="268"/>
            <ac:spMk id="32" creationId="{7B6CBA9B-EFE0-43DB-8002-1C7F8FEF43D9}"/>
          </ac:spMkLst>
        </pc:spChg>
        <pc:spChg chg="add mod">
          <ac:chgData name="Rousseau, Leo" userId="e415d7e5-4f69-471a-ae0e-67258eb68db7" providerId="ADAL" clId="{ED1920E4-A28F-43DD-9C34-80474B8B159F}" dt="2021-02-15T14:34:57.546" v="3704" actId="404"/>
          <ac:spMkLst>
            <pc:docMk/>
            <pc:sldMk cId="1943544550" sldId="268"/>
            <ac:spMk id="33" creationId="{055F3D00-B6C9-4334-82F1-724A616A4C12}"/>
          </ac:spMkLst>
        </pc:spChg>
        <pc:spChg chg="add mod">
          <ac:chgData name="Rousseau, Leo" userId="e415d7e5-4f69-471a-ae0e-67258eb68db7" providerId="ADAL" clId="{ED1920E4-A28F-43DD-9C34-80474B8B159F}" dt="2021-02-15T14:35:04.533" v="3705" actId="1076"/>
          <ac:spMkLst>
            <pc:docMk/>
            <pc:sldMk cId="1943544550" sldId="268"/>
            <ac:spMk id="37" creationId="{21773FD1-E838-41A7-808C-4A27ECF63A44}"/>
          </ac:spMkLst>
        </pc:spChg>
        <pc:spChg chg="del">
          <ac:chgData name="Rousseau, Leo" userId="e415d7e5-4f69-471a-ae0e-67258eb68db7" providerId="ADAL" clId="{ED1920E4-A28F-43DD-9C34-80474B8B159F}" dt="2021-02-13T18:30:03.269" v="1043" actId="478"/>
          <ac:spMkLst>
            <pc:docMk/>
            <pc:sldMk cId="1943544550" sldId="268"/>
            <ac:spMk id="39" creationId="{A6CD831D-7F63-4549-8FA3-8836473293A3}"/>
          </ac:spMkLst>
        </pc:spChg>
        <pc:spChg chg="del">
          <ac:chgData name="Rousseau, Leo" userId="e415d7e5-4f69-471a-ae0e-67258eb68db7" providerId="ADAL" clId="{ED1920E4-A28F-43DD-9C34-80474B8B159F}" dt="2021-02-13T18:30:03.269" v="1043" actId="478"/>
          <ac:spMkLst>
            <pc:docMk/>
            <pc:sldMk cId="1943544550" sldId="268"/>
            <ac:spMk id="40" creationId="{6510660E-341F-43BC-95DE-7E933BB70DE1}"/>
          </ac:spMkLst>
        </pc:spChg>
        <pc:spChg chg="del">
          <ac:chgData name="Rousseau, Leo" userId="e415d7e5-4f69-471a-ae0e-67258eb68db7" providerId="ADAL" clId="{ED1920E4-A28F-43DD-9C34-80474B8B159F}" dt="2021-02-13T18:30:03.269" v="1043" actId="478"/>
          <ac:spMkLst>
            <pc:docMk/>
            <pc:sldMk cId="1943544550" sldId="268"/>
            <ac:spMk id="41" creationId="{348BA928-715E-4DEF-AB6E-CB509AB984C9}"/>
          </ac:spMkLst>
        </pc:spChg>
        <pc:picChg chg="del">
          <ac:chgData name="Rousseau, Leo" userId="e415d7e5-4f69-471a-ae0e-67258eb68db7" providerId="ADAL" clId="{ED1920E4-A28F-43DD-9C34-80474B8B159F}" dt="2021-02-13T18:30:03.269" v="1043" actId="478"/>
          <ac:picMkLst>
            <pc:docMk/>
            <pc:sldMk cId="1943544550" sldId="268"/>
            <ac:picMk id="30" creationId="{5788B95B-DF12-428E-856E-698279C10F00}"/>
          </ac:picMkLst>
        </pc:picChg>
        <pc:picChg chg="del">
          <ac:chgData name="Rousseau, Leo" userId="e415d7e5-4f69-471a-ae0e-67258eb68db7" providerId="ADAL" clId="{ED1920E4-A28F-43DD-9C34-80474B8B159F}" dt="2021-02-13T18:30:03.269" v="1043" actId="478"/>
          <ac:picMkLst>
            <pc:docMk/>
            <pc:sldMk cId="1943544550" sldId="268"/>
            <ac:picMk id="31" creationId="{44BD72A5-B3BB-4542-93BC-5AF5E28C757C}"/>
          </ac:picMkLst>
        </pc:picChg>
        <pc:picChg chg="del">
          <ac:chgData name="Rousseau, Leo" userId="e415d7e5-4f69-471a-ae0e-67258eb68db7" providerId="ADAL" clId="{ED1920E4-A28F-43DD-9C34-80474B8B159F}" dt="2021-02-13T18:30:03.269" v="1043" actId="478"/>
          <ac:picMkLst>
            <pc:docMk/>
            <pc:sldMk cId="1943544550" sldId="268"/>
            <ac:picMk id="34" creationId="{6C6F1074-C56E-41D5-853D-89972315603C}"/>
          </ac:picMkLst>
        </pc:picChg>
        <pc:picChg chg="add mod">
          <ac:chgData name="Rousseau, Leo" userId="e415d7e5-4f69-471a-ae0e-67258eb68db7" providerId="ADAL" clId="{ED1920E4-A28F-43DD-9C34-80474B8B159F}" dt="2021-02-15T14:33:39.445" v="3561" actId="1076"/>
          <ac:picMkLst>
            <pc:docMk/>
            <pc:sldMk cId="1943544550" sldId="268"/>
            <ac:picMk id="2050" creationId="{A5238CA2-672E-4E16-82AF-46CA6458DD72}"/>
          </ac:picMkLst>
        </pc:picChg>
        <pc:picChg chg="add mod">
          <ac:chgData name="Rousseau, Leo" userId="e415d7e5-4f69-471a-ae0e-67258eb68db7" providerId="ADAL" clId="{ED1920E4-A28F-43DD-9C34-80474B8B159F}" dt="2021-02-15T14:35:06.770" v="3706" actId="1076"/>
          <ac:picMkLst>
            <pc:docMk/>
            <pc:sldMk cId="1943544550" sldId="268"/>
            <ac:picMk id="2052" creationId="{97256E3C-FAEA-42D3-BD32-136F5611FCDF}"/>
          </ac:picMkLst>
        </pc:picChg>
        <pc:cxnChg chg="del">
          <ac:chgData name="Rousseau, Leo" userId="e415d7e5-4f69-471a-ae0e-67258eb68db7" providerId="ADAL" clId="{ED1920E4-A28F-43DD-9C34-80474B8B159F}" dt="2021-02-13T18:30:03.269" v="1043" actId="478"/>
          <ac:cxnSpMkLst>
            <pc:docMk/>
            <pc:sldMk cId="1943544550" sldId="268"/>
            <ac:cxnSpMk id="35" creationId="{67F3B26F-97AE-4555-B620-09D9CFE7DC53}"/>
          </ac:cxnSpMkLst>
        </pc:cxnChg>
        <pc:cxnChg chg="del">
          <ac:chgData name="Rousseau, Leo" userId="e415d7e5-4f69-471a-ae0e-67258eb68db7" providerId="ADAL" clId="{ED1920E4-A28F-43DD-9C34-80474B8B159F}" dt="2021-02-13T18:30:03.269" v="1043" actId="478"/>
          <ac:cxnSpMkLst>
            <pc:docMk/>
            <pc:sldMk cId="1943544550" sldId="268"/>
            <ac:cxnSpMk id="36" creationId="{05FA1D5A-EBF9-45E3-9D62-BEFC858D4BC9}"/>
          </ac:cxnSpMkLst>
        </pc:cxnChg>
      </pc:sldChg>
      <pc:sldChg chg="new del">
        <pc:chgData name="Rousseau, Leo" userId="e415d7e5-4f69-471a-ae0e-67258eb68db7" providerId="ADAL" clId="{ED1920E4-A28F-43DD-9C34-80474B8B159F}" dt="2021-02-13T18:29:56.099" v="1041" actId="47"/>
        <pc:sldMkLst>
          <pc:docMk/>
          <pc:sldMk cId="3022328271" sldId="268"/>
        </pc:sldMkLst>
      </pc:sldChg>
      <pc:sldChg chg="addSp delSp modSp add mod">
        <pc:chgData name="Rousseau, Leo" userId="e415d7e5-4f69-471a-ae0e-67258eb68db7" providerId="ADAL" clId="{ED1920E4-A28F-43DD-9C34-80474B8B159F}" dt="2021-02-13T20:52:31.145" v="2030" actId="1076"/>
        <pc:sldMkLst>
          <pc:docMk/>
          <pc:sldMk cId="343765624" sldId="269"/>
        </pc:sldMkLst>
        <pc:spChg chg="add mod">
          <ac:chgData name="Rousseau, Leo" userId="e415d7e5-4f69-471a-ae0e-67258eb68db7" providerId="ADAL" clId="{ED1920E4-A28F-43DD-9C34-80474B8B159F}" dt="2021-02-13T20:52:31.145" v="2030" actId="1076"/>
          <ac:spMkLst>
            <pc:docMk/>
            <pc:sldMk cId="343765624" sldId="269"/>
            <ac:spMk id="30" creationId="{894BF71D-7413-4407-BDCC-D373621F52CD}"/>
          </ac:spMkLst>
        </pc:spChg>
        <pc:spChg chg="mod">
          <ac:chgData name="Rousseau, Leo" userId="e415d7e5-4f69-471a-ae0e-67258eb68db7" providerId="ADAL" clId="{ED1920E4-A28F-43DD-9C34-80474B8B159F}" dt="2021-02-13T18:44:23.877" v="1976" actId="20577"/>
          <ac:spMkLst>
            <pc:docMk/>
            <pc:sldMk cId="343765624" sldId="269"/>
            <ac:spMk id="32" creationId="{7B6CBA9B-EFE0-43DB-8002-1C7F8FEF43D9}"/>
          </ac:spMkLst>
        </pc:spChg>
        <pc:spChg chg="del">
          <ac:chgData name="Rousseau, Leo" userId="e415d7e5-4f69-471a-ae0e-67258eb68db7" providerId="ADAL" clId="{ED1920E4-A28F-43DD-9C34-80474B8B159F}" dt="2021-02-13T18:44:46.128" v="1978" actId="478"/>
          <ac:spMkLst>
            <pc:docMk/>
            <pc:sldMk cId="343765624" sldId="269"/>
            <ac:spMk id="33" creationId="{055F3D00-B6C9-4334-82F1-724A616A4C12}"/>
          </ac:spMkLst>
        </pc:spChg>
        <pc:spChg chg="del">
          <ac:chgData name="Rousseau, Leo" userId="e415d7e5-4f69-471a-ae0e-67258eb68db7" providerId="ADAL" clId="{ED1920E4-A28F-43DD-9C34-80474B8B159F}" dt="2021-02-13T18:44:46.128" v="1978" actId="478"/>
          <ac:spMkLst>
            <pc:docMk/>
            <pc:sldMk cId="343765624" sldId="269"/>
            <ac:spMk id="37" creationId="{21773FD1-E838-41A7-808C-4A27ECF63A44}"/>
          </ac:spMkLst>
        </pc:spChg>
        <pc:picChg chg="add mod">
          <ac:chgData name="Rousseau, Leo" userId="e415d7e5-4f69-471a-ae0e-67258eb68db7" providerId="ADAL" clId="{ED1920E4-A28F-43DD-9C34-80474B8B159F}" dt="2021-02-13T19:56:43.384" v="1982" actId="962"/>
          <ac:picMkLst>
            <pc:docMk/>
            <pc:sldMk cId="343765624" sldId="269"/>
            <ac:picMk id="4" creationId="{601AC275-E32F-48CF-B37A-8B3BFB3932C5}"/>
          </ac:picMkLst>
        </pc:picChg>
        <pc:picChg chg="del">
          <ac:chgData name="Rousseau, Leo" userId="e415d7e5-4f69-471a-ae0e-67258eb68db7" providerId="ADAL" clId="{ED1920E4-A28F-43DD-9C34-80474B8B159F}" dt="2021-02-13T18:44:46.128" v="1978" actId="478"/>
          <ac:picMkLst>
            <pc:docMk/>
            <pc:sldMk cId="343765624" sldId="269"/>
            <ac:picMk id="2050" creationId="{A5238CA2-672E-4E16-82AF-46CA6458DD72}"/>
          </ac:picMkLst>
        </pc:picChg>
        <pc:picChg chg="del mod">
          <ac:chgData name="Rousseau, Leo" userId="e415d7e5-4f69-471a-ae0e-67258eb68db7" providerId="ADAL" clId="{ED1920E4-A28F-43DD-9C34-80474B8B159F}" dt="2021-02-13T18:44:46.128" v="1978" actId="478"/>
          <ac:picMkLst>
            <pc:docMk/>
            <pc:sldMk cId="343765624" sldId="269"/>
            <ac:picMk id="2052" creationId="{97256E3C-FAEA-42D3-BD32-136F5611FCDF}"/>
          </ac:picMkLst>
        </pc:picChg>
      </pc:sldChg>
      <pc:sldChg chg="delSp modSp new mod">
        <pc:chgData name="Rousseau, Leo" userId="e415d7e5-4f69-471a-ae0e-67258eb68db7" providerId="ADAL" clId="{ED1920E4-A28F-43DD-9C34-80474B8B159F}" dt="2021-02-13T18:41:25.487" v="1896" actId="478"/>
        <pc:sldMkLst>
          <pc:docMk/>
          <pc:sldMk cId="3954670520" sldId="270"/>
        </pc:sldMkLst>
        <pc:spChg chg="del mod">
          <ac:chgData name="Rousseau, Leo" userId="e415d7e5-4f69-471a-ae0e-67258eb68db7" providerId="ADAL" clId="{ED1920E4-A28F-43DD-9C34-80474B8B159F}" dt="2021-02-13T18:41:23.504" v="1895" actId="478"/>
          <ac:spMkLst>
            <pc:docMk/>
            <pc:sldMk cId="3954670520" sldId="270"/>
            <ac:spMk id="2" creationId="{9CBF07E4-DE33-4B20-854B-04E830CDDE75}"/>
          </ac:spMkLst>
        </pc:spChg>
        <pc:spChg chg="del">
          <ac:chgData name="Rousseau, Leo" userId="e415d7e5-4f69-471a-ae0e-67258eb68db7" providerId="ADAL" clId="{ED1920E4-A28F-43DD-9C34-80474B8B159F}" dt="2021-02-13T18:41:25.487" v="1896" actId="478"/>
          <ac:spMkLst>
            <pc:docMk/>
            <pc:sldMk cId="3954670520" sldId="270"/>
            <ac:spMk id="3" creationId="{FC6EBBC1-712F-4D24-A207-02D3A6EF0310}"/>
          </ac:spMkLst>
        </pc:spChg>
      </pc:sldChg>
      <pc:sldChg chg="addSp delSp modSp add mod">
        <pc:chgData name="Rousseau, Leo" userId="e415d7e5-4f69-471a-ae0e-67258eb68db7" providerId="ADAL" clId="{ED1920E4-A28F-43DD-9C34-80474B8B159F}" dt="2021-02-13T20:53:33.970" v="2039" actId="14100"/>
        <pc:sldMkLst>
          <pc:docMk/>
          <pc:sldMk cId="1476574593" sldId="271"/>
        </pc:sldMkLst>
        <pc:spChg chg="mod">
          <ac:chgData name="Rousseau, Leo" userId="e415d7e5-4f69-471a-ae0e-67258eb68db7" providerId="ADAL" clId="{ED1920E4-A28F-43DD-9C34-80474B8B159F}" dt="2021-02-13T20:52:44.844" v="2033" actId="6549"/>
          <ac:spMkLst>
            <pc:docMk/>
            <pc:sldMk cId="1476574593" sldId="271"/>
            <ac:spMk id="32" creationId="{7B6CBA9B-EFE0-43DB-8002-1C7F8FEF43D9}"/>
          </ac:spMkLst>
        </pc:spChg>
        <pc:picChg chg="del">
          <ac:chgData name="Rousseau, Leo" userId="e415d7e5-4f69-471a-ae0e-67258eb68db7" providerId="ADAL" clId="{ED1920E4-A28F-43DD-9C34-80474B8B159F}" dt="2021-02-13T20:52:48.497" v="2034" actId="478"/>
          <ac:picMkLst>
            <pc:docMk/>
            <pc:sldMk cId="1476574593" sldId="271"/>
            <ac:picMk id="4" creationId="{601AC275-E32F-48CF-B37A-8B3BFB3932C5}"/>
          </ac:picMkLst>
        </pc:picChg>
        <pc:picChg chg="add mod">
          <ac:chgData name="Rousseau, Leo" userId="e415d7e5-4f69-471a-ae0e-67258eb68db7" providerId="ADAL" clId="{ED1920E4-A28F-43DD-9C34-80474B8B159F}" dt="2021-02-13T20:53:33.970" v="2039" actId="14100"/>
          <ac:picMkLst>
            <pc:docMk/>
            <pc:sldMk cId="1476574593" sldId="271"/>
            <ac:picMk id="5" creationId="{A0E168EF-1E33-4DFE-BD15-E8B5DD040A41}"/>
          </ac:picMkLst>
        </pc:picChg>
      </pc:sldChg>
      <pc:sldChg chg="modSp mod">
        <pc:chgData name="Rousseau, Leo" userId="e415d7e5-4f69-471a-ae0e-67258eb68db7" providerId="ADAL" clId="{ED1920E4-A28F-43DD-9C34-80474B8B159F}" dt="2021-02-14T09:32:37.763" v="3502" actId="20577"/>
        <pc:sldMkLst>
          <pc:docMk/>
          <pc:sldMk cId="3080002551" sldId="272"/>
        </pc:sldMkLst>
        <pc:spChg chg="mod">
          <ac:chgData name="Rousseau, Leo" userId="e415d7e5-4f69-471a-ae0e-67258eb68db7" providerId="ADAL" clId="{ED1920E4-A28F-43DD-9C34-80474B8B159F}" dt="2021-02-14T09:32:37.763" v="3502" actId="20577"/>
          <ac:spMkLst>
            <pc:docMk/>
            <pc:sldMk cId="3080002551" sldId="272"/>
            <ac:spMk id="30" creationId="{894BF71D-7413-4407-BDCC-D373621F52CD}"/>
          </ac:spMkLst>
        </pc:spChg>
      </pc:sldChg>
      <pc:sldChg chg="delSp modSp new del mod">
        <pc:chgData name="Rousseau, Leo" userId="e415d7e5-4f69-471a-ae0e-67258eb68db7" providerId="ADAL" clId="{ED1920E4-A28F-43DD-9C34-80474B8B159F}" dt="2021-02-14T09:08:12.768" v="2100" actId="47"/>
        <pc:sldMkLst>
          <pc:docMk/>
          <pc:sldMk cId="2053353407" sldId="278"/>
        </pc:sldMkLst>
        <pc:spChg chg="del mod">
          <ac:chgData name="Rousseau, Leo" userId="e415d7e5-4f69-471a-ae0e-67258eb68db7" providerId="ADAL" clId="{ED1920E4-A28F-43DD-9C34-80474B8B159F}" dt="2021-02-14T09:07:04.155" v="2098" actId="478"/>
          <ac:spMkLst>
            <pc:docMk/>
            <pc:sldMk cId="2053353407" sldId="278"/>
            <ac:spMk id="2" creationId="{2DEECD0A-E503-4C5F-81F4-2AAC194264D1}"/>
          </ac:spMkLst>
        </pc:spChg>
        <pc:spChg chg="del">
          <ac:chgData name="Rousseau, Leo" userId="e415d7e5-4f69-471a-ae0e-67258eb68db7" providerId="ADAL" clId="{ED1920E4-A28F-43DD-9C34-80474B8B159F}" dt="2021-02-14T09:07:06.288" v="2099" actId="478"/>
          <ac:spMkLst>
            <pc:docMk/>
            <pc:sldMk cId="2053353407" sldId="278"/>
            <ac:spMk id="3" creationId="{D5B089C5-64FE-4EB7-A32D-53054B7AF545}"/>
          </ac:spMkLst>
        </pc:spChg>
      </pc:sldChg>
      <pc:sldChg chg="addSp delSp modSp add mod">
        <pc:chgData name="Rousseau, Leo" userId="e415d7e5-4f69-471a-ae0e-67258eb68db7" providerId="ADAL" clId="{ED1920E4-A28F-43DD-9C34-80474B8B159F}" dt="2021-02-15T14:35:58.173" v="3710" actId="20577"/>
        <pc:sldMkLst>
          <pc:docMk/>
          <pc:sldMk cId="3665358729" sldId="278"/>
        </pc:sldMkLst>
        <pc:spChg chg="del">
          <ac:chgData name="Rousseau, Leo" userId="e415d7e5-4f69-471a-ae0e-67258eb68db7" providerId="ADAL" clId="{ED1920E4-A28F-43DD-9C34-80474B8B159F}" dt="2021-02-14T09:08:41.499" v="2105" actId="478"/>
          <ac:spMkLst>
            <pc:docMk/>
            <pc:sldMk cId="3665358729" sldId="278"/>
            <ac:spMk id="3" creationId="{8D18D306-BD6C-48A4-9CFD-57C1DC542A72}"/>
          </ac:spMkLst>
        </pc:spChg>
        <pc:spChg chg="del">
          <ac:chgData name="Rousseau, Leo" userId="e415d7e5-4f69-471a-ae0e-67258eb68db7" providerId="ADAL" clId="{ED1920E4-A28F-43DD-9C34-80474B8B159F}" dt="2021-02-14T09:08:22.798" v="2102" actId="478"/>
          <ac:spMkLst>
            <pc:docMk/>
            <pc:sldMk cId="3665358729" sldId="278"/>
            <ac:spMk id="6" creationId="{F7D6B5F1-EED7-4281-86D8-C2CF1BC27B70}"/>
          </ac:spMkLst>
        </pc:spChg>
        <pc:spChg chg="del">
          <ac:chgData name="Rousseau, Leo" userId="e415d7e5-4f69-471a-ae0e-67258eb68db7" providerId="ADAL" clId="{ED1920E4-A28F-43DD-9C34-80474B8B159F}" dt="2021-02-14T09:08:41.499" v="2105" actId="478"/>
          <ac:spMkLst>
            <pc:docMk/>
            <pc:sldMk cId="3665358729" sldId="278"/>
            <ac:spMk id="24" creationId="{ED02B2BA-F361-47F8-9E54-98E5954DC0AB}"/>
          </ac:spMkLst>
        </pc:spChg>
        <pc:spChg chg="mod">
          <ac:chgData name="Rousseau, Leo" userId="e415d7e5-4f69-471a-ae0e-67258eb68db7" providerId="ADAL" clId="{ED1920E4-A28F-43DD-9C34-80474B8B159F}" dt="2021-02-14T09:11:30.868" v="2145" actId="20577"/>
          <ac:spMkLst>
            <pc:docMk/>
            <pc:sldMk cId="3665358729" sldId="278"/>
            <ac:spMk id="26" creationId="{6AEBB17E-6998-4C6C-BB58-1E7B9D4349B3}"/>
          </ac:spMkLst>
        </pc:spChg>
        <pc:spChg chg="mod">
          <ac:chgData name="Rousseau, Leo" userId="e415d7e5-4f69-471a-ae0e-67258eb68db7" providerId="ADAL" clId="{ED1920E4-A28F-43DD-9C34-80474B8B159F}" dt="2021-02-14T09:11:54.342" v="2151" actId="14100"/>
          <ac:spMkLst>
            <pc:docMk/>
            <pc:sldMk cId="3665358729" sldId="278"/>
            <ac:spMk id="28" creationId="{065F5136-8069-4025-95BB-D5A15AD40403}"/>
          </ac:spMkLst>
        </pc:spChg>
        <pc:spChg chg="del">
          <ac:chgData name="Rousseau, Leo" userId="e415d7e5-4f69-471a-ae0e-67258eb68db7" providerId="ADAL" clId="{ED1920E4-A28F-43DD-9C34-80474B8B159F}" dt="2021-02-14T09:08:22.798" v="2102" actId="478"/>
          <ac:spMkLst>
            <pc:docMk/>
            <pc:sldMk cId="3665358729" sldId="278"/>
            <ac:spMk id="30" creationId="{894BF71D-7413-4407-BDCC-D373621F52CD}"/>
          </ac:spMkLst>
        </pc:spChg>
        <pc:spChg chg="add mod">
          <ac:chgData name="Rousseau, Leo" userId="e415d7e5-4f69-471a-ae0e-67258eb68db7" providerId="ADAL" clId="{ED1920E4-A28F-43DD-9C34-80474B8B159F}" dt="2021-02-14T09:28:32.735" v="3463" actId="1076"/>
          <ac:spMkLst>
            <pc:docMk/>
            <pc:sldMk cId="3665358729" sldId="278"/>
            <ac:spMk id="31" creationId="{6C6BED91-B97B-4667-B83E-BBFC4325F88E}"/>
          </ac:spMkLst>
        </pc:spChg>
        <pc:spChg chg="add mod">
          <ac:chgData name="Rousseau, Leo" userId="e415d7e5-4f69-471a-ae0e-67258eb68db7" providerId="ADAL" clId="{ED1920E4-A28F-43DD-9C34-80474B8B159F}" dt="2021-02-14T09:28:38.267" v="3466" actId="20577"/>
          <ac:spMkLst>
            <pc:docMk/>
            <pc:sldMk cId="3665358729" sldId="278"/>
            <ac:spMk id="33" creationId="{F3DF0DD6-32AA-4E6F-BEE4-274E9F5D661F}"/>
          </ac:spMkLst>
        </pc:spChg>
        <pc:spChg chg="add mod">
          <ac:chgData name="Rousseau, Leo" userId="e415d7e5-4f69-471a-ae0e-67258eb68db7" providerId="ADAL" clId="{ED1920E4-A28F-43DD-9C34-80474B8B159F}" dt="2021-02-14T09:28:41.844" v="3467" actId="1076"/>
          <ac:spMkLst>
            <pc:docMk/>
            <pc:sldMk cId="3665358729" sldId="278"/>
            <ac:spMk id="34" creationId="{37B4F170-5A36-4D1A-A318-B45E25C91DF1}"/>
          </ac:spMkLst>
        </pc:spChg>
        <pc:spChg chg="add mod">
          <ac:chgData name="Rousseau, Leo" userId="e415d7e5-4f69-471a-ae0e-67258eb68db7" providerId="ADAL" clId="{ED1920E4-A28F-43DD-9C34-80474B8B159F}" dt="2021-02-15T14:35:58.173" v="3710" actId="20577"/>
          <ac:spMkLst>
            <pc:docMk/>
            <pc:sldMk cId="3665358729" sldId="278"/>
            <ac:spMk id="41" creationId="{16B7DB0B-4D73-43FB-A48A-D01E92D2ABC6}"/>
          </ac:spMkLst>
        </pc:spChg>
        <pc:spChg chg="add mod">
          <ac:chgData name="Rousseau, Leo" userId="e415d7e5-4f69-471a-ae0e-67258eb68db7" providerId="ADAL" clId="{ED1920E4-A28F-43DD-9C34-80474B8B159F}" dt="2021-02-14T09:29:30.768" v="3475" actId="1076"/>
          <ac:spMkLst>
            <pc:docMk/>
            <pc:sldMk cId="3665358729" sldId="278"/>
            <ac:spMk id="42" creationId="{35DDC018-55AD-4AFA-98C9-54A6F5E3A57C}"/>
          </ac:spMkLst>
        </pc:spChg>
        <pc:spChg chg="add mod">
          <ac:chgData name="Rousseau, Leo" userId="e415d7e5-4f69-471a-ae0e-67258eb68db7" providerId="ADAL" clId="{ED1920E4-A28F-43DD-9C34-80474B8B159F}" dt="2021-02-14T09:30:52.635" v="3491" actId="1076"/>
          <ac:spMkLst>
            <pc:docMk/>
            <pc:sldMk cId="3665358729" sldId="278"/>
            <ac:spMk id="43" creationId="{DD1045E3-8D79-4C00-B3CA-A6FE550E26D1}"/>
          </ac:spMkLst>
        </pc:spChg>
        <pc:picChg chg="del">
          <ac:chgData name="Rousseau, Leo" userId="e415d7e5-4f69-471a-ae0e-67258eb68db7" providerId="ADAL" clId="{ED1920E4-A28F-43DD-9C34-80474B8B159F}" dt="2021-02-14T09:08:22.798" v="2102" actId="478"/>
          <ac:picMkLst>
            <pc:docMk/>
            <pc:sldMk cId="3665358729" sldId="278"/>
            <ac:picMk id="4" creationId="{7AA97D1A-F18E-4A43-A9EC-BB69427C4499}"/>
          </ac:picMkLst>
        </pc:picChg>
        <pc:picChg chg="add mod">
          <ac:chgData name="Rousseau, Leo" userId="e415d7e5-4f69-471a-ae0e-67258eb68db7" providerId="ADAL" clId="{ED1920E4-A28F-43DD-9C34-80474B8B159F}" dt="2021-02-14T09:30:38.210" v="3486" actId="1076"/>
          <ac:picMkLst>
            <pc:docMk/>
            <pc:sldMk cId="3665358729" sldId="278"/>
            <ac:picMk id="15" creationId="{552A94EF-AC37-4D37-B2E0-08AF229E6974}"/>
          </ac:picMkLst>
        </pc:picChg>
        <pc:picChg chg="del">
          <ac:chgData name="Rousseau, Leo" userId="e415d7e5-4f69-471a-ae0e-67258eb68db7" providerId="ADAL" clId="{ED1920E4-A28F-43DD-9C34-80474B8B159F}" dt="2021-02-14T09:08:41.499" v="2105" actId="478"/>
          <ac:picMkLst>
            <pc:docMk/>
            <pc:sldMk cId="3665358729" sldId="278"/>
            <ac:picMk id="20" creationId="{ECE84550-28A0-4372-ACFA-A4FF77EB4012}"/>
          </ac:picMkLst>
        </pc:picChg>
        <pc:picChg chg="del">
          <ac:chgData name="Rousseau, Leo" userId="e415d7e5-4f69-471a-ae0e-67258eb68db7" providerId="ADAL" clId="{ED1920E4-A28F-43DD-9C34-80474B8B159F}" dt="2021-02-14T09:08:41.499" v="2105" actId="478"/>
          <ac:picMkLst>
            <pc:docMk/>
            <pc:sldMk cId="3665358729" sldId="278"/>
            <ac:picMk id="21" creationId="{4DCEF5A9-86D8-4E6B-9085-263321DDB257}"/>
          </ac:picMkLst>
        </pc:picChg>
        <pc:picChg chg="del">
          <ac:chgData name="Rousseau, Leo" userId="e415d7e5-4f69-471a-ae0e-67258eb68db7" providerId="ADAL" clId="{ED1920E4-A28F-43DD-9C34-80474B8B159F}" dt="2021-02-14T09:08:41.499" v="2105" actId="478"/>
          <ac:picMkLst>
            <pc:docMk/>
            <pc:sldMk cId="3665358729" sldId="278"/>
            <ac:picMk id="22" creationId="{D41E63D0-1C97-4551-A437-88B5272EB89B}"/>
          </ac:picMkLst>
        </pc:picChg>
        <pc:picChg chg="add mod">
          <ac:chgData name="Rousseau, Leo" userId="e415d7e5-4f69-471a-ae0e-67258eb68db7" providerId="ADAL" clId="{ED1920E4-A28F-43DD-9C34-80474B8B159F}" dt="2021-02-14T09:12:11.421" v="2157" actId="1076"/>
          <ac:picMkLst>
            <pc:docMk/>
            <pc:sldMk cId="3665358729" sldId="278"/>
            <ac:picMk id="27" creationId="{2E91B80B-82C9-46BE-9105-120BEEC035FD}"/>
          </ac:picMkLst>
        </pc:picChg>
        <pc:picChg chg="mod">
          <ac:chgData name="Rousseau, Leo" userId="e415d7e5-4f69-471a-ae0e-67258eb68db7" providerId="ADAL" clId="{ED1920E4-A28F-43DD-9C34-80474B8B159F}" dt="2021-02-14T09:12:01.323" v="2154" actId="1076"/>
          <ac:picMkLst>
            <pc:docMk/>
            <pc:sldMk cId="3665358729" sldId="278"/>
            <ac:picMk id="29" creationId="{CE258AE1-8008-4637-88E2-DC7F4E744980}"/>
          </ac:picMkLst>
        </pc:picChg>
        <pc:picChg chg="add mod">
          <ac:chgData name="Rousseau, Leo" userId="e415d7e5-4f69-471a-ae0e-67258eb68db7" providerId="ADAL" clId="{ED1920E4-A28F-43DD-9C34-80474B8B159F}" dt="2021-02-14T09:30:31.696" v="3484" actId="14100"/>
          <ac:picMkLst>
            <pc:docMk/>
            <pc:sldMk cId="3665358729" sldId="278"/>
            <ac:picMk id="45" creationId="{507FDC27-3D77-47FF-BE4E-235BB668AD71}"/>
          </ac:picMkLst>
        </pc:picChg>
        <pc:picChg chg="add mod">
          <ac:chgData name="Rousseau, Leo" userId="e415d7e5-4f69-471a-ae0e-67258eb68db7" providerId="ADAL" clId="{ED1920E4-A28F-43DD-9C34-80474B8B159F}" dt="2021-02-14T09:31:56.909" v="3499" actId="14100"/>
          <ac:picMkLst>
            <pc:docMk/>
            <pc:sldMk cId="3665358729" sldId="278"/>
            <ac:picMk id="1026" creationId="{6124C15C-480F-40FA-8278-7FFAA6395A34}"/>
          </ac:picMkLst>
        </pc:picChg>
        <pc:cxnChg chg="add mod">
          <ac:chgData name="Rousseau, Leo" userId="e415d7e5-4f69-471a-ae0e-67258eb68db7" providerId="ADAL" clId="{ED1920E4-A28F-43DD-9C34-80474B8B159F}" dt="2021-02-14T09:30:44.585" v="3488" actId="14100"/>
          <ac:cxnSpMkLst>
            <pc:docMk/>
            <pc:sldMk cId="3665358729" sldId="278"/>
            <ac:cxnSpMk id="35" creationId="{E541C546-EE93-4340-9EC8-8686FDCD2A41}"/>
          </ac:cxnSpMkLst>
        </pc:cxnChg>
        <pc:cxnChg chg="add mod">
          <ac:chgData name="Rousseau, Leo" userId="e415d7e5-4f69-471a-ae0e-67258eb68db7" providerId="ADAL" clId="{ED1920E4-A28F-43DD-9C34-80474B8B159F}" dt="2021-02-14T09:30:49.960" v="3490" actId="14100"/>
          <ac:cxnSpMkLst>
            <pc:docMk/>
            <pc:sldMk cId="3665358729" sldId="278"/>
            <ac:cxnSpMk id="36" creationId="{35F74836-1264-4CC6-9799-DA285FC54A7A}"/>
          </ac:cxnSpMkLst>
        </pc:cxnChg>
      </pc:sldChg>
      <pc:sldChg chg="add del">
        <pc:chgData name="Rousseau, Leo" userId="e415d7e5-4f69-471a-ae0e-67258eb68db7" providerId="ADAL" clId="{ED1920E4-A28F-43DD-9C34-80474B8B159F}" dt="2021-02-15T11:14:13.878" v="3504"/>
        <pc:sldMkLst>
          <pc:docMk/>
          <pc:sldMk cId="1653802554" sldId="279"/>
        </pc:sldMkLst>
      </pc:sldChg>
      <pc:sldChg chg="addSp delSp modSp add mod">
        <pc:chgData name="Rousseau, Leo" userId="e415d7e5-4f69-471a-ae0e-67258eb68db7" providerId="ADAL" clId="{ED1920E4-A28F-43DD-9C34-80474B8B159F}" dt="2021-02-15T11:14:57.467" v="3517"/>
        <pc:sldMkLst>
          <pc:docMk/>
          <pc:sldMk cId="4202852860" sldId="279"/>
        </pc:sldMkLst>
        <pc:spChg chg="del">
          <ac:chgData name="Rousseau, Leo" userId="e415d7e5-4f69-471a-ae0e-67258eb68db7" providerId="ADAL" clId="{ED1920E4-A28F-43DD-9C34-80474B8B159F}" dt="2021-02-15T11:14:40.256" v="3507" actId="478"/>
          <ac:spMkLst>
            <pc:docMk/>
            <pc:sldMk cId="4202852860" sldId="279"/>
            <ac:spMk id="2" creationId="{2D830827-2CCC-495D-BDB6-25E8DD4C7503}"/>
          </ac:spMkLst>
        </pc:spChg>
        <pc:spChg chg="add del mod">
          <ac:chgData name="Rousseau, Leo" userId="e415d7e5-4f69-471a-ae0e-67258eb68db7" providerId="ADAL" clId="{ED1920E4-A28F-43DD-9C34-80474B8B159F}" dt="2021-02-15T11:14:42.734" v="3508" actId="478"/>
          <ac:spMkLst>
            <pc:docMk/>
            <pc:sldMk cId="4202852860" sldId="279"/>
            <ac:spMk id="4" creationId="{22022917-1E22-4DF2-8F6A-3C1934FD86D6}"/>
          </ac:spMkLst>
        </pc:spChg>
        <pc:spChg chg="add del mod">
          <ac:chgData name="Rousseau, Leo" userId="e415d7e5-4f69-471a-ae0e-67258eb68db7" providerId="ADAL" clId="{ED1920E4-A28F-43DD-9C34-80474B8B159F}" dt="2021-02-15T11:14:57.145" v="3516"/>
          <ac:spMkLst>
            <pc:docMk/>
            <pc:sldMk cId="4202852860" sldId="279"/>
            <ac:spMk id="18" creationId="{6ECCAA92-9A77-4DCB-A9F0-94411941D33C}"/>
          </ac:spMkLst>
        </pc:spChg>
        <pc:spChg chg="add del mod">
          <ac:chgData name="Rousseau, Leo" userId="e415d7e5-4f69-471a-ae0e-67258eb68db7" providerId="ADAL" clId="{ED1920E4-A28F-43DD-9C34-80474B8B159F}" dt="2021-02-15T11:14:57.145" v="3516"/>
          <ac:spMkLst>
            <pc:docMk/>
            <pc:sldMk cId="4202852860" sldId="279"/>
            <ac:spMk id="19" creationId="{35C18196-2433-4DB3-B20E-55F0E2D65458}"/>
          </ac:spMkLst>
        </pc:spChg>
        <pc:picChg chg="add">
          <ac:chgData name="Rousseau, Leo" userId="e415d7e5-4f69-471a-ae0e-67258eb68db7" providerId="ADAL" clId="{ED1920E4-A28F-43DD-9C34-80474B8B159F}" dt="2021-02-15T11:14:57.467" v="3517"/>
          <ac:picMkLst>
            <pc:docMk/>
            <pc:sldMk cId="4202852860" sldId="279"/>
            <ac:picMk id="5" creationId="{41A5A048-5332-47C4-92D0-671CC28F20CD}"/>
          </ac:picMkLst>
        </pc:picChg>
        <pc:picChg chg="del">
          <ac:chgData name="Rousseau, Leo" userId="e415d7e5-4f69-471a-ae0e-67258eb68db7" providerId="ADAL" clId="{ED1920E4-A28F-43DD-9C34-80474B8B159F}" dt="2021-02-15T11:14:37.372" v="3506" actId="478"/>
          <ac:picMkLst>
            <pc:docMk/>
            <pc:sldMk cId="4202852860" sldId="279"/>
            <ac:picMk id="67" creationId="{84915C23-1FC3-44B0-8F57-191F353BE41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17AB-51EB-40D4-B49C-A2C3DE137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8C4DE-583A-4BB9-B259-30B1A5C10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4C439-8783-46F1-A9C4-1BFFF860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DF8B-56C7-48FB-9308-059DEEB906A4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03E06-F15E-444E-AA8B-14A5CD6F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AE099-45A7-4ECE-BA3E-9D58B16D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7D13-EE79-476A-B223-FA5EF6379A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91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5263B-2BB8-4D8A-A753-88C2C7B1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C0183-5CDE-46A0-B5CF-1D190A0C9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82D5-27A9-42B8-9BF6-2CA48C4C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DF8B-56C7-48FB-9308-059DEEB906A4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4B547-C893-48F8-9E87-3A0A2EA7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2744F-E195-4EF3-9D70-5DF4DA68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7D13-EE79-476A-B223-FA5EF6379A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52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8BAD0-F8F6-482F-A8AD-DADC132CB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BE655-E60F-4556-91F0-B534B14AA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77D83-FCB6-4DFC-97C0-A83F18D1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DF8B-56C7-48FB-9308-059DEEB906A4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987C9-D1E2-483A-979C-71E2DFCE6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6E45B-042C-41F8-BF63-EA47661D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7D13-EE79-476A-B223-FA5EF6379A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59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E12A5-342E-496B-AB30-40AB4E22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A2A0D-9DC3-4625-95DD-FA542D99D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7BF88-DB6F-4132-80D5-5B2A12F1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DF8B-56C7-48FB-9308-059DEEB906A4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17A9E-E5DA-4321-B391-48EED5054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39128-6BA6-4BA2-8290-BA9CFB9D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7D13-EE79-476A-B223-FA5EF6379A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53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C4608-E8F7-4676-BAD0-A1E143BF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EC3B1-EE71-43DE-AA32-E05C8D00E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3363E-3F58-4241-B52E-38B5D2C2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DF8B-56C7-48FB-9308-059DEEB906A4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B6D49-C191-460F-B512-E74AE86E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988A5-F15B-4404-B9B2-5B49E4CE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7D13-EE79-476A-B223-FA5EF6379A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54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3249-5BAE-4DEC-9235-6B6518A8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D3238-354C-4F5E-9268-9B9D43523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A4121-2412-475F-BBB2-2A6BFCEF8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65DE5-CE27-48D9-AA09-1D3740F7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DF8B-56C7-48FB-9308-059DEEB906A4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72B22-F3A4-4782-B966-D402D82C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C29DD-DA4C-4A14-96CA-89612E65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7D13-EE79-476A-B223-FA5EF6379A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04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0C17-7529-4B43-8645-7B0A3683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180F2-71C4-4B5B-B151-6135AEB01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19901-7862-4033-A0A4-EC6B8070E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13EA4-7005-4FAA-BA39-7C12DC27F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9D091-4ED8-418B-B605-C1CC38A57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DD9B8A-DDF3-436E-A3D4-E3AA649B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DF8B-56C7-48FB-9308-059DEEB906A4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503DD-CA1C-4CF5-9A85-F8710E849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4AF2A-92F2-427F-9F70-DC383CF0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7D13-EE79-476A-B223-FA5EF6379A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59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F304-021D-4471-882F-3462690C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285C3-ABE4-422A-8D04-A2F856A0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DF8B-56C7-48FB-9308-059DEEB906A4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71473-8B2F-4521-B714-83A515D0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715F7-D775-4509-B558-982CA14D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7D13-EE79-476A-B223-FA5EF6379A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43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762DB-72A5-46B9-BBDC-0284FB72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DF8B-56C7-48FB-9308-059DEEB906A4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A8391-143D-4226-B8C9-DCDC6220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89581-E362-426B-84D2-D78F1152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7D13-EE79-476A-B223-FA5EF6379A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37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C8AF-D085-4A4F-8CEF-2E90C0B79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23B1C-AAD3-4E15-8A96-B92CD21CE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059D0-77E8-44A6-ADF0-6E86105F7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34A56-D722-48C5-83CE-7F08CEBC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DF8B-56C7-48FB-9308-059DEEB906A4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E8B4-FE09-4D0E-BBA0-13DAB802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6DA03-1195-491D-AE96-C7E56277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7D13-EE79-476A-B223-FA5EF6379A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60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3130-098C-46EA-94AC-F68CA8646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90F8F5-867D-411D-B8FD-14DCF13D0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94088-1D92-434C-A118-A74C6A0E8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A346F-C9E3-47FB-8D7B-255FF78E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DF8B-56C7-48FB-9308-059DEEB906A4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5CB39-5B58-4C87-AE33-042AB581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872F1-F1CB-450F-860B-C4F6E33F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7D13-EE79-476A-B223-FA5EF6379A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46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AA11B8-58F9-40F3-BEAD-9CEA3929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FB8BC-0273-481C-B5E7-8CA04C1ED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2A4AC-273A-4462-8D16-C0769857B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CDF8B-56C7-48FB-9308-059DEEB906A4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70D50-E2A0-425A-BA78-74215D305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5E81A-A515-48B1-A6C3-CD4C872A1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7D13-EE79-476A-B223-FA5EF6379A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43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30827-2CCC-495D-BDB6-25E8DD4C7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670" y="-140890"/>
            <a:ext cx="6196391" cy="4127194"/>
          </a:xfrm>
        </p:spPr>
        <p:txBody>
          <a:bodyPr/>
          <a:lstStyle/>
          <a:p>
            <a:pPr algn="l"/>
            <a:r>
              <a:rPr lang="fr-FR" sz="5200" dirty="0">
                <a:solidFill>
                  <a:schemeClr val="tx2"/>
                </a:solidFill>
              </a:rPr>
              <a:t>Migration vers Exchange Online</a:t>
            </a:r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7" name="Picture 4" descr="Résultat de recherche d'images pour &quot;exchange online&quot;">
            <a:extLst>
              <a:ext uri="{FF2B5EF4-FFF2-40B4-BE49-F238E27FC236}">
                <a16:creationId xmlns:a16="http://schemas.microsoft.com/office/drawing/2014/main" id="{84915C23-1FC3-44B0-8F57-191F353B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864" y="1134781"/>
            <a:ext cx="4206393" cy="42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7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AEBB17E-6998-4C6C-BB58-1E7B9D43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137" y="217283"/>
            <a:ext cx="11691420" cy="748186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u="sng" dirty="0">
                <a:solidFill>
                  <a:schemeClr val="tx2"/>
                </a:solidFill>
              </a:rPr>
              <a:t>Migration Zimbra + Lotus Notes IBM + Amazon </a:t>
            </a:r>
            <a:r>
              <a:rPr lang="fr-FR" sz="3600" u="sng" dirty="0" err="1">
                <a:solidFill>
                  <a:schemeClr val="tx2"/>
                </a:solidFill>
              </a:rPr>
              <a:t>WorkMail</a:t>
            </a:r>
            <a:r>
              <a:rPr lang="fr-FR" sz="3600" u="sng" dirty="0">
                <a:solidFill>
                  <a:schemeClr val="tx2"/>
                </a:solidFill>
              </a:rPr>
              <a:t> vers Exchange Online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65F5136-8069-4025-95BB-D5A15AD40403}"/>
              </a:ext>
            </a:extLst>
          </p:cNvPr>
          <p:cNvSpPr/>
          <p:nvPr/>
        </p:nvSpPr>
        <p:spPr>
          <a:xfrm>
            <a:off x="5762291" y="1113499"/>
            <a:ext cx="1924384" cy="464527"/>
          </a:xfrm>
          <a:prstGeom prst="rightArrow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4" descr="Résultat de recherche d'images pour &quot;exchange online&quot;">
            <a:extLst>
              <a:ext uri="{FF2B5EF4-FFF2-40B4-BE49-F238E27FC236}">
                <a16:creationId xmlns:a16="http://schemas.microsoft.com/office/drawing/2014/main" id="{CE258AE1-8008-4637-88E2-DC7F4E74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79" y="142185"/>
            <a:ext cx="2292853" cy="22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ésultat de recherche d'images pour &quot;zimbra icone&quot;">
            <a:extLst>
              <a:ext uri="{FF2B5EF4-FFF2-40B4-BE49-F238E27FC236}">
                <a16:creationId xmlns:a16="http://schemas.microsoft.com/office/drawing/2014/main" id="{ECE84550-28A0-4372-ACFA-A4FF77EB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5" y="954178"/>
            <a:ext cx="874176" cy="8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Résultat de recherche d'images pour &quot;lotus notes icone&quot;">
            <a:extLst>
              <a:ext uri="{FF2B5EF4-FFF2-40B4-BE49-F238E27FC236}">
                <a16:creationId xmlns:a16="http://schemas.microsoft.com/office/drawing/2014/main" id="{4DCEF5A9-86D8-4E6B-9085-263321DD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65" y="957595"/>
            <a:ext cx="805240" cy="8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Résultat de recherche d'images pour &quot;aws workmail logo&quot;">
            <a:extLst>
              <a:ext uri="{FF2B5EF4-FFF2-40B4-BE49-F238E27FC236}">
                <a16:creationId xmlns:a16="http://schemas.microsoft.com/office/drawing/2014/main" id="{D41E63D0-1C97-4551-A437-88B5272EB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20719" r="10966" b="21353"/>
          <a:stretch/>
        </p:blipFill>
        <p:spPr bwMode="auto">
          <a:xfrm>
            <a:off x="3910485" y="995402"/>
            <a:ext cx="15906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ross 2">
            <a:extLst>
              <a:ext uri="{FF2B5EF4-FFF2-40B4-BE49-F238E27FC236}">
                <a16:creationId xmlns:a16="http://schemas.microsoft.com/office/drawing/2014/main" id="{8D18D306-BD6C-48A4-9CFD-57C1DC542A72}"/>
              </a:ext>
            </a:extLst>
          </p:cNvPr>
          <p:cNvSpPr/>
          <p:nvPr/>
        </p:nvSpPr>
        <p:spPr>
          <a:xfrm>
            <a:off x="1687983" y="1150664"/>
            <a:ext cx="416551" cy="427361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ross 23">
            <a:extLst>
              <a:ext uri="{FF2B5EF4-FFF2-40B4-BE49-F238E27FC236}">
                <a16:creationId xmlns:a16="http://schemas.microsoft.com/office/drawing/2014/main" id="{ED02B2BA-F361-47F8-9E54-98E5954DC0AB}"/>
              </a:ext>
            </a:extLst>
          </p:cNvPr>
          <p:cNvSpPr/>
          <p:nvPr/>
        </p:nvSpPr>
        <p:spPr>
          <a:xfrm>
            <a:off x="3335651" y="1163451"/>
            <a:ext cx="426454" cy="419100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B6CBA9B-EFE0-43DB-8002-1C7F8FEF43D9}"/>
              </a:ext>
            </a:extLst>
          </p:cNvPr>
          <p:cNvSpPr txBox="1">
            <a:spLocks/>
          </p:cNvSpPr>
          <p:nvPr/>
        </p:nvSpPr>
        <p:spPr>
          <a:xfrm>
            <a:off x="406585" y="1828997"/>
            <a:ext cx="3527135" cy="548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i="1" dirty="0">
                <a:solidFill>
                  <a:schemeClr val="tx2"/>
                </a:solidFill>
              </a:rPr>
              <a:t>Choix de migration :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5F3D00-B6C9-4334-82F1-724A616A4C12}"/>
              </a:ext>
            </a:extLst>
          </p:cNvPr>
          <p:cNvSpPr txBox="1"/>
          <p:nvPr/>
        </p:nvSpPr>
        <p:spPr>
          <a:xfrm>
            <a:off x="3719875" y="2333477"/>
            <a:ext cx="64971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343434"/>
                </a:solidFill>
                <a:latin typeface="+mj-lt"/>
              </a:rPr>
              <a:t>Migration manuelle : Convertir les fichier Zimbra au format PST </a:t>
            </a:r>
          </a:p>
          <a:p>
            <a:r>
              <a:rPr lang="fr-FR" sz="1400" u="sng" dirty="0">
                <a:solidFill>
                  <a:srgbClr val="343434"/>
                </a:solidFill>
                <a:latin typeface="+mj-lt"/>
              </a:rPr>
              <a:t>Avantages: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43434"/>
                </a:solidFill>
                <a:latin typeface="+mj-lt"/>
              </a:rPr>
              <a:t>Gratuit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43434"/>
                </a:solidFill>
                <a:latin typeface="+mj-lt"/>
              </a:rPr>
              <a:t>Viable pour des petites structures</a:t>
            </a:r>
          </a:p>
          <a:p>
            <a:r>
              <a:rPr lang="fr-FR" sz="1400" u="sng" dirty="0">
                <a:solidFill>
                  <a:srgbClr val="343434"/>
                </a:solidFill>
                <a:latin typeface="+mj-lt"/>
              </a:rPr>
              <a:t>Inconvénients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43434"/>
                </a:solidFill>
                <a:latin typeface="+mj-lt"/>
              </a:rPr>
              <a:t>Procédé très coûteux en temps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43434"/>
                </a:solidFill>
                <a:latin typeface="+mj-lt"/>
              </a:rPr>
              <a:t>Forte probabilité de corruption des header SMTP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43434"/>
                </a:solidFill>
                <a:latin typeface="+mj-lt"/>
              </a:rPr>
              <a:t>Possibilité de détruire des fichiers / perte de données </a:t>
            </a:r>
          </a:p>
        </p:txBody>
      </p:sp>
      <p:pic>
        <p:nvPicPr>
          <p:cNvPr id="2050" name="Picture 2" descr="Résultat de recherche d'images pour &quot;icône manuellement&quot;">
            <a:extLst>
              <a:ext uri="{FF2B5EF4-FFF2-40B4-BE49-F238E27FC236}">
                <a16:creationId xmlns:a16="http://schemas.microsoft.com/office/drawing/2014/main" id="{A5238CA2-672E-4E16-82AF-46CA6458D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3238" r="15334" b="18000"/>
          <a:stretch/>
        </p:blipFill>
        <p:spPr bwMode="auto">
          <a:xfrm>
            <a:off x="2485823" y="2454580"/>
            <a:ext cx="1053592" cy="1074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Résultat de recherche d'images pour &quot;migrationwiz&quot;">
            <a:extLst>
              <a:ext uri="{FF2B5EF4-FFF2-40B4-BE49-F238E27FC236}">
                <a16:creationId xmlns:a16="http://schemas.microsoft.com/office/drawing/2014/main" id="{97256E3C-FAEA-42D3-BD32-136F5611F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23" y="4343530"/>
            <a:ext cx="1096208" cy="1096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1773FD1-E838-41A7-808C-4A27ECF63A44}"/>
              </a:ext>
            </a:extLst>
          </p:cNvPr>
          <p:cNvSpPr txBox="1"/>
          <p:nvPr/>
        </p:nvSpPr>
        <p:spPr>
          <a:xfrm>
            <a:off x="3762105" y="4268636"/>
            <a:ext cx="6497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343434"/>
                </a:solidFill>
                <a:latin typeface="+mj-lt"/>
              </a:rPr>
              <a:t>Migration automatique avec la solution </a:t>
            </a:r>
            <a:r>
              <a:rPr lang="fr-FR" sz="1400" dirty="0" err="1">
                <a:solidFill>
                  <a:srgbClr val="343434"/>
                </a:solidFill>
                <a:latin typeface="+mj-lt"/>
              </a:rPr>
              <a:t>MigrationWiz</a:t>
            </a:r>
            <a:endParaRPr lang="fr-FR" sz="1400" dirty="0">
              <a:solidFill>
                <a:srgbClr val="343434"/>
              </a:solidFill>
              <a:latin typeface="+mj-lt"/>
            </a:endParaRPr>
          </a:p>
          <a:p>
            <a:r>
              <a:rPr lang="fr-FR" sz="1400" u="sng" dirty="0">
                <a:solidFill>
                  <a:srgbClr val="343434"/>
                </a:solidFill>
                <a:latin typeface="+mj-lt"/>
              </a:rPr>
              <a:t>Avantages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43434"/>
                </a:solidFill>
                <a:latin typeface="+mj-lt"/>
              </a:rPr>
              <a:t>Facilité d’utilisation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43434"/>
                </a:solidFill>
                <a:latin typeface="+mj-lt"/>
              </a:rPr>
              <a:t>Aucun impact sur les utilisateurs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43434"/>
                </a:solidFill>
                <a:latin typeface="+mj-lt"/>
              </a:rPr>
              <a:t>Gain de temps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43434"/>
                </a:solidFill>
                <a:latin typeface="+mj-lt"/>
              </a:rPr>
              <a:t>Sécurité, conformité des données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43434"/>
                </a:solidFill>
                <a:latin typeface="+mj-lt"/>
              </a:rPr>
              <a:t>Améliorer les capacités de 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43434"/>
                </a:solidFill>
                <a:latin typeface="+mj-lt"/>
              </a:rPr>
              <a:t>Evolutivité </a:t>
            </a:r>
          </a:p>
          <a:p>
            <a:r>
              <a:rPr lang="fr-FR" sz="1400" u="sng" dirty="0">
                <a:solidFill>
                  <a:srgbClr val="343434"/>
                </a:solidFill>
                <a:latin typeface="+mj-lt"/>
              </a:rPr>
              <a:t>Inconvénients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43434"/>
                </a:solidFill>
                <a:latin typeface="+mj-lt"/>
              </a:rPr>
              <a:t>Prix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124542-7468-4A35-B798-1E791D584724}"/>
              </a:ext>
            </a:extLst>
          </p:cNvPr>
          <p:cNvSpPr/>
          <p:nvPr/>
        </p:nvSpPr>
        <p:spPr>
          <a:xfrm>
            <a:off x="1888588" y="5581871"/>
            <a:ext cx="2217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4343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15$/USER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43434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354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AEBB17E-6998-4C6C-BB58-1E7B9D43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137" y="217283"/>
            <a:ext cx="11691420" cy="748186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u="sng" dirty="0">
                <a:solidFill>
                  <a:schemeClr val="tx2"/>
                </a:solidFill>
              </a:rPr>
              <a:t>Migration Zimbra + Lotus Notes IBM + Amazon </a:t>
            </a:r>
            <a:r>
              <a:rPr lang="fr-FR" sz="3600" u="sng" dirty="0" err="1">
                <a:solidFill>
                  <a:schemeClr val="tx2"/>
                </a:solidFill>
              </a:rPr>
              <a:t>WorkMail</a:t>
            </a:r>
            <a:r>
              <a:rPr lang="fr-FR" sz="3600" u="sng" dirty="0">
                <a:solidFill>
                  <a:schemeClr val="tx2"/>
                </a:solidFill>
              </a:rPr>
              <a:t> vers Exchange Online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65F5136-8069-4025-95BB-D5A15AD40403}"/>
              </a:ext>
            </a:extLst>
          </p:cNvPr>
          <p:cNvSpPr/>
          <p:nvPr/>
        </p:nvSpPr>
        <p:spPr>
          <a:xfrm>
            <a:off x="5762291" y="1113499"/>
            <a:ext cx="1924384" cy="464527"/>
          </a:xfrm>
          <a:prstGeom prst="rightArrow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4" descr="Résultat de recherche d'images pour &quot;exchange online&quot;">
            <a:extLst>
              <a:ext uri="{FF2B5EF4-FFF2-40B4-BE49-F238E27FC236}">
                <a16:creationId xmlns:a16="http://schemas.microsoft.com/office/drawing/2014/main" id="{CE258AE1-8008-4637-88E2-DC7F4E74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79" y="142185"/>
            <a:ext cx="2292853" cy="22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ésultat de recherche d'images pour &quot;zimbra icone&quot;">
            <a:extLst>
              <a:ext uri="{FF2B5EF4-FFF2-40B4-BE49-F238E27FC236}">
                <a16:creationId xmlns:a16="http://schemas.microsoft.com/office/drawing/2014/main" id="{ECE84550-28A0-4372-ACFA-A4FF77EB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5" y="954178"/>
            <a:ext cx="874176" cy="8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Résultat de recherche d'images pour &quot;lotus notes icone&quot;">
            <a:extLst>
              <a:ext uri="{FF2B5EF4-FFF2-40B4-BE49-F238E27FC236}">
                <a16:creationId xmlns:a16="http://schemas.microsoft.com/office/drawing/2014/main" id="{4DCEF5A9-86D8-4E6B-9085-263321DD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65" y="957595"/>
            <a:ext cx="805240" cy="8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Résultat de recherche d'images pour &quot;aws workmail logo&quot;">
            <a:extLst>
              <a:ext uri="{FF2B5EF4-FFF2-40B4-BE49-F238E27FC236}">
                <a16:creationId xmlns:a16="http://schemas.microsoft.com/office/drawing/2014/main" id="{D41E63D0-1C97-4551-A437-88B5272EB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20719" r="10966" b="21353"/>
          <a:stretch/>
        </p:blipFill>
        <p:spPr bwMode="auto">
          <a:xfrm>
            <a:off x="3910485" y="995402"/>
            <a:ext cx="15906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ross 2">
            <a:extLst>
              <a:ext uri="{FF2B5EF4-FFF2-40B4-BE49-F238E27FC236}">
                <a16:creationId xmlns:a16="http://schemas.microsoft.com/office/drawing/2014/main" id="{8D18D306-BD6C-48A4-9CFD-57C1DC542A72}"/>
              </a:ext>
            </a:extLst>
          </p:cNvPr>
          <p:cNvSpPr/>
          <p:nvPr/>
        </p:nvSpPr>
        <p:spPr>
          <a:xfrm>
            <a:off x="1687983" y="1150664"/>
            <a:ext cx="416551" cy="427361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ross 23">
            <a:extLst>
              <a:ext uri="{FF2B5EF4-FFF2-40B4-BE49-F238E27FC236}">
                <a16:creationId xmlns:a16="http://schemas.microsoft.com/office/drawing/2014/main" id="{ED02B2BA-F361-47F8-9E54-98E5954DC0AB}"/>
              </a:ext>
            </a:extLst>
          </p:cNvPr>
          <p:cNvSpPr/>
          <p:nvPr/>
        </p:nvSpPr>
        <p:spPr>
          <a:xfrm>
            <a:off x="3335651" y="1163451"/>
            <a:ext cx="426454" cy="419100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B6CBA9B-EFE0-43DB-8002-1C7F8FEF43D9}"/>
              </a:ext>
            </a:extLst>
          </p:cNvPr>
          <p:cNvSpPr txBox="1">
            <a:spLocks/>
          </p:cNvSpPr>
          <p:nvPr/>
        </p:nvSpPr>
        <p:spPr>
          <a:xfrm>
            <a:off x="406585" y="1828997"/>
            <a:ext cx="7500409" cy="548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i="1" dirty="0">
                <a:solidFill>
                  <a:schemeClr val="tx2"/>
                </a:solidFill>
              </a:rPr>
              <a:t>Exemple d’utilisation de l’outil </a:t>
            </a:r>
            <a:r>
              <a:rPr lang="fr-FR" sz="2400" i="1" dirty="0" err="1">
                <a:solidFill>
                  <a:schemeClr val="tx2"/>
                </a:solidFill>
              </a:rPr>
              <a:t>MigrationWiz</a:t>
            </a:r>
            <a:r>
              <a:rPr lang="fr-FR" sz="2400" i="1" dirty="0">
                <a:solidFill>
                  <a:schemeClr val="tx2"/>
                </a:solidFill>
              </a:rPr>
              <a:t> :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1AC275-E32F-48CF-B37A-8B3BFB3932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58" y="2697204"/>
            <a:ext cx="8185571" cy="386099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94BF71D-7413-4407-BDCC-D373621F52CD}"/>
              </a:ext>
            </a:extLst>
          </p:cNvPr>
          <p:cNvSpPr txBox="1"/>
          <p:nvPr/>
        </p:nvSpPr>
        <p:spPr>
          <a:xfrm>
            <a:off x="224084" y="3354388"/>
            <a:ext cx="1880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Créer un </a:t>
            </a:r>
            <a:r>
              <a:rPr lang="fr-FR" dirty="0" err="1"/>
              <a:t>MailBoxProject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6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AEBB17E-6998-4C6C-BB58-1E7B9D43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137" y="217283"/>
            <a:ext cx="11691420" cy="748186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u="sng" dirty="0">
                <a:solidFill>
                  <a:schemeClr val="tx2"/>
                </a:solidFill>
              </a:rPr>
              <a:t>Migration Zimbra + Lotus Notes IBM + Amazon </a:t>
            </a:r>
            <a:r>
              <a:rPr lang="fr-FR" sz="3600" u="sng" dirty="0" err="1">
                <a:solidFill>
                  <a:schemeClr val="tx2"/>
                </a:solidFill>
              </a:rPr>
              <a:t>WorkMail</a:t>
            </a:r>
            <a:r>
              <a:rPr lang="fr-FR" sz="3600" u="sng" dirty="0">
                <a:solidFill>
                  <a:schemeClr val="tx2"/>
                </a:solidFill>
              </a:rPr>
              <a:t> vers Exchange Online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65F5136-8069-4025-95BB-D5A15AD40403}"/>
              </a:ext>
            </a:extLst>
          </p:cNvPr>
          <p:cNvSpPr/>
          <p:nvPr/>
        </p:nvSpPr>
        <p:spPr>
          <a:xfrm>
            <a:off x="5762291" y="1113499"/>
            <a:ext cx="1924384" cy="464527"/>
          </a:xfrm>
          <a:prstGeom prst="rightArrow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4" descr="Résultat de recherche d'images pour &quot;exchange online&quot;">
            <a:extLst>
              <a:ext uri="{FF2B5EF4-FFF2-40B4-BE49-F238E27FC236}">
                <a16:creationId xmlns:a16="http://schemas.microsoft.com/office/drawing/2014/main" id="{CE258AE1-8008-4637-88E2-DC7F4E74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79" y="142185"/>
            <a:ext cx="2292853" cy="22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ésultat de recherche d'images pour &quot;zimbra icone&quot;">
            <a:extLst>
              <a:ext uri="{FF2B5EF4-FFF2-40B4-BE49-F238E27FC236}">
                <a16:creationId xmlns:a16="http://schemas.microsoft.com/office/drawing/2014/main" id="{ECE84550-28A0-4372-ACFA-A4FF77EB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5" y="954178"/>
            <a:ext cx="874176" cy="8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Résultat de recherche d'images pour &quot;lotus notes icone&quot;">
            <a:extLst>
              <a:ext uri="{FF2B5EF4-FFF2-40B4-BE49-F238E27FC236}">
                <a16:creationId xmlns:a16="http://schemas.microsoft.com/office/drawing/2014/main" id="{4DCEF5A9-86D8-4E6B-9085-263321DD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65" y="957595"/>
            <a:ext cx="805240" cy="8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Résultat de recherche d'images pour &quot;aws workmail logo&quot;">
            <a:extLst>
              <a:ext uri="{FF2B5EF4-FFF2-40B4-BE49-F238E27FC236}">
                <a16:creationId xmlns:a16="http://schemas.microsoft.com/office/drawing/2014/main" id="{D41E63D0-1C97-4551-A437-88B5272EB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20719" r="10966" b="21353"/>
          <a:stretch/>
        </p:blipFill>
        <p:spPr bwMode="auto">
          <a:xfrm>
            <a:off x="3910485" y="995402"/>
            <a:ext cx="15906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ross 2">
            <a:extLst>
              <a:ext uri="{FF2B5EF4-FFF2-40B4-BE49-F238E27FC236}">
                <a16:creationId xmlns:a16="http://schemas.microsoft.com/office/drawing/2014/main" id="{8D18D306-BD6C-48A4-9CFD-57C1DC542A72}"/>
              </a:ext>
            </a:extLst>
          </p:cNvPr>
          <p:cNvSpPr/>
          <p:nvPr/>
        </p:nvSpPr>
        <p:spPr>
          <a:xfrm>
            <a:off x="1687983" y="1150664"/>
            <a:ext cx="416551" cy="427361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ross 23">
            <a:extLst>
              <a:ext uri="{FF2B5EF4-FFF2-40B4-BE49-F238E27FC236}">
                <a16:creationId xmlns:a16="http://schemas.microsoft.com/office/drawing/2014/main" id="{ED02B2BA-F361-47F8-9E54-98E5954DC0AB}"/>
              </a:ext>
            </a:extLst>
          </p:cNvPr>
          <p:cNvSpPr/>
          <p:nvPr/>
        </p:nvSpPr>
        <p:spPr>
          <a:xfrm>
            <a:off x="3335651" y="1163451"/>
            <a:ext cx="426454" cy="419100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B6CBA9B-EFE0-43DB-8002-1C7F8FEF43D9}"/>
              </a:ext>
            </a:extLst>
          </p:cNvPr>
          <p:cNvSpPr txBox="1">
            <a:spLocks/>
          </p:cNvSpPr>
          <p:nvPr/>
        </p:nvSpPr>
        <p:spPr>
          <a:xfrm>
            <a:off x="406585" y="1828997"/>
            <a:ext cx="7500409" cy="548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i="1" dirty="0">
                <a:solidFill>
                  <a:schemeClr val="tx2"/>
                </a:solidFill>
              </a:rPr>
              <a:t>Exemple d’utilisation de l’outil </a:t>
            </a:r>
            <a:r>
              <a:rPr lang="fr-FR" sz="2400" i="1" dirty="0" err="1">
                <a:solidFill>
                  <a:schemeClr val="tx2"/>
                </a:solidFill>
              </a:rPr>
              <a:t>MigrationWiz</a:t>
            </a:r>
            <a:r>
              <a:rPr lang="fr-FR" sz="2400" i="1" dirty="0">
                <a:solidFill>
                  <a:schemeClr val="tx2"/>
                </a:solidFill>
              </a:rPr>
              <a:t> :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4BF71D-7413-4407-BDCC-D373621F52CD}"/>
              </a:ext>
            </a:extLst>
          </p:cNvPr>
          <p:cNvSpPr txBox="1"/>
          <p:nvPr/>
        </p:nvSpPr>
        <p:spPr>
          <a:xfrm>
            <a:off x="406585" y="2377890"/>
            <a:ext cx="188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Renseigner le nom de domaine principale </a:t>
            </a:r>
          </a:p>
          <a:p>
            <a:endParaRPr lang="fr-FR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E55DD86-8E54-4054-9A0F-4821B053A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99" y="2422606"/>
            <a:ext cx="8617026" cy="40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5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AEBB17E-6998-4C6C-BB58-1E7B9D43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137" y="217283"/>
            <a:ext cx="11691420" cy="748186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u="sng" dirty="0">
                <a:solidFill>
                  <a:schemeClr val="tx2"/>
                </a:solidFill>
              </a:rPr>
              <a:t>Migration Zimbra + Lotus Notes IBM + Amazon </a:t>
            </a:r>
            <a:r>
              <a:rPr lang="fr-FR" sz="3600" u="sng" dirty="0" err="1">
                <a:solidFill>
                  <a:schemeClr val="tx2"/>
                </a:solidFill>
              </a:rPr>
              <a:t>WorkMail</a:t>
            </a:r>
            <a:r>
              <a:rPr lang="fr-FR" sz="3600" u="sng" dirty="0">
                <a:solidFill>
                  <a:schemeClr val="tx2"/>
                </a:solidFill>
              </a:rPr>
              <a:t> vers Exchange Online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65F5136-8069-4025-95BB-D5A15AD40403}"/>
              </a:ext>
            </a:extLst>
          </p:cNvPr>
          <p:cNvSpPr/>
          <p:nvPr/>
        </p:nvSpPr>
        <p:spPr>
          <a:xfrm>
            <a:off x="5762291" y="1113499"/>
            <a:ext cx="1924384" cy="464527"/>
          </a:xfrm>
          <a:prstGeom prst="rightArrow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4" descr="Résultat de recherche d'images pour &quot;exchange online&quot;">
            <a:extLst>
              <a:ext uri="{FF2B5EF4-FFF2-40B4-BE49-F238E27FC236}">
                <a16:creationId xmlns:a16="http://schemas.microsoft.com/office/drawing/2014/main" id="{CE258AE1-8008-4637-88E2-DC7F4E74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79" y="142185"/>
            <a:ext cx="2292853" cy="22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ésultat de recherche d'images pour &quot;zimbra icone&quot;">
            <a:extLst>
              <a:ext uri="{FF2B5EF4-FFF2-40B4-BE49-F238E27FC236}">
                <a16:creationId xmlns:a16="http://schemas.microsoft.com/office/drawing/2014/main" id="{ECE84550-28A0-4372-ACFA-A4FF77EB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5" y="954178"/>
            <a:ext cx="874176" cy="8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Résultat de recherche d'images pour &quot;lotus notes icone&quot;">
            <a:extLst>
              <a:ext uri="{FF2B5EF4-FFF2-40B4-BE49-F238E27FC236}">
                <a16:creationId xmlns:a16="http://schemas.microsoft.com/office/drawing/2014/main" id="{4DCEF5A9-86D8-4E6B-9085-263321DD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65" y="957595"/>
            <a:ext cx="805240" cy="8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Résultat de recherche d'images pour &quot;aws workmail logo&quot;">
            <a:extLst>
              <a:ext uri="{FF2B5EF4-FFF2-40B4-BE49-F238E27FC236}">
                <a16:creationId xmlns:a16="http://schemas.microsoft.com/office/drawing/2014/main" id="{D41E63D0-1C97-4551-A437-88B5272EB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20719" r="10966" b="21353"/>
          <a:stretch/>
        </p:blipFill>
        <p:spPr bwMode="auto">
          <a:xfrm>
            <a:off x="3910485" y="995402"/>
            <a:ext cx="15906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ross 2">
            <a:extLst>
              <a:ext uri="{FF2B5EF4-FFF2-40B4-BE49-F238E27FC236}">
                <a16:creationId xmlns:a16="http://schemas.microsoft.com/office/drawing/2014/main" id="{8D18D306-BD6C-48A4-9CFD-57C1DC542A72}"/>
              </a:ext>
            </a:extLst>
          </p:cNvPr>
          <p:cNvSpPr/>
          <p:nvPr/>
        </p:nvSpPr>
        <p:spPr>
          <a:xfrm>
            <a:off x="1687983" y="1150664"/>
            <a:ext cx="416551" cy="427361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ross 23">
            <a:extLst>
              <a:ext uri="{FF2B5EF4-FFF2-40B4-BE49-F238E27FC236}">
                <a16:creationId xmlns:a16="http://schemas.microsoft.com/office/drawing/2014/main" id="{ED02B2BA-F361-47F8-9E54-98E5954DC0AB}"/>
              </a:ext>
            </a:extLst>
          </p:cNvPr>
          <p:cNvSpPr/>
          <p:nvPr/>
        </p:nvSpPr>
        <p:spPr>
          <a:xfrm>
            <a:off x="3335651" y="1163451"/>
            <a:ext cx="426454" cy="419100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B6CBA9B-EFE0-43DB-8002-1C7F8FEF43D9}"/>
              </a:ext>
            </a:extLst>
          </p:cNvPr>
          <p:cNvSpPr txBox="1">
            <a:spLocks/>
          </p:cNvSpPr>
          <p:nvPr/>
        </p:nvSpPr>
        <p:spPr>
          <a:xfrm>
            <a:off x="406585" y="1828997"/>
            <a:ext cx="7500409" cy="548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4BF71D-7413-4407-BDCC-D373621F52CD}"/>
              </a:ext>
            </a:extLst>
          </p:cNvPr>
          <p:cNvSpPr txBox="1"/>
          <p:nvPr/>
        </p:nvSpPr>
        <p:spPr>
          <a:xfrm>
            <a:off x="224084" y="3354388"/>
            <a:ext cx="188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Créer les domaines source et destination</a:t>
            </a:r>
          </a:p>
          <a:p>
            <a:endParaRPr lang="fr-FR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E168EF-1E33-4DFE-BD15-E8B5DD040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30" y="2203351"/>
            <a:ext cx="8661527" cy="40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7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AEBB17E-6998-4C6C-BB58-1E7B9D43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137" y="217283"/>
            <a:ext cx="11691420" cy="748186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u="sng" dirty="0">
                <a:solidFill>
                  <a:schemeClr val="tx2"/>
                </a:solidFill>
              </a:rPr>
              <a:t>Migration Zimbra + Lotus Notes IBM + Amazon </a:t>
            </a:r>
            <a:r>
              <a:rPr lang="fr-FR" sz="3600" u="sng" dirty="0" err="1">
                <a:solidFill>
                  <a:schemeClr val="tx2"/>
                </a:solidFill>
              </a:rPr>
              <a:t>WorkMail</a:t>
            </a:r>
            <a:r>
              <a:rPr lang="fr-FR" sz="3600" u="sng" dirty="0">
                <a:solidFill>
                  <a:schemeClr val="tx2"/>
                </a:solidFill>
              </a:rPr>
              <a:t> vers Exchange Online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65F5136-8069-4025-95BB-D5A15AD40403}"/>
              </a:ext>
            </a:extLst>
          </p:cNvPr>
          <p:cNvSpPr/>
          <p:nvPr/>
        </p:nvSpPr>
        <p:spPr>
          <a:xfrm>
            <a:off x="5762291" y="1113499"/>
            <a:ext cx="1924384" cy="464527"/>
          </a:xfrm>
          <a:prstGeom prst="rightArrow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4" descr="Résultat de recherche d'images pour &quot;exchange online&quot;">
            <a:extLst>
              <a:ext uri="{FF2B5EF4-FFF2-40B4-BE49-F238E27FC236}">
                <a16:creationId xmlns:a16="http://schemas.microsoft.com/office/drawing/2014/main" id="{CE258AE1-8008-4637-88E2-DC7F4E74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79" y="142185"/>
            <a:ext cx="2292853" cy="22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ésultat de recherche d'images pour &quot;zimbra icone&quot;">
            <a:extLst>
              <a:ext uri="{FF2B5EF4-FFF2-40B4-BE49-F238E27FC236}">
                <a16:creationId xmlns:a16="http://schemas.microsoft.com/office/drawing/2014/main" id="{ECE84550-28A0-4372-ACFA-A4FF77EB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5" y="954178"/>
            <a:ext cx="874176" cy="8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Résultat de recherche d'images pour &quot;lotus notes icone&quot;">
            <a:extLst>
              <a:ext uri="{FF2B5EF4-FFF2-40B4-BE49-F238E27FC236}">
                <a16:creationId xmlns:a16="http://schemas.microsoft.com/office/drawing/2014/main" id="{4DCEF5A9-86D8-4E6B-9085-263321DD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65" y="957595"/>
            <a:ext cx="805240" cy="8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Résultat de recherche d'images pour &quot;aws workmail logo&quot;">
            <a:extLst>
              <a:ext uri="{FF2B5EF4-FFF2-40B4-BE49-F238E27FC236}">
                <a16:creationId xmlns:a16="http://schemas.microsoft.com/office/drawing/2014/main" id="{D41E63D0-1C97-4551-A437-88B5272EB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20719" r="10966" b="21353"/>
          <a:stretch/>
        </p:blipFill>
        <p:spPr bwMode="auto">
          <a:xfrm>
            <a:off x="3910485" y="995402"/>
            <a:ext cx="15906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ross 2">
            <a:extLst>
              <a:ext uri="{FF2B5EF4-FFF2-40B4-BE49-F238E27FC236}">
                <a16:creationId xmlns:a16="http://schemas.microsoft.com/office/drawing/2014/main" id="{8D18D306-BD6C-48A4-9CFD-57C1DC542A72}"/>
              </a:ext>
            </a:extLst>
          </p:cNvPr>
          <p:cNvSpPr/>
          <p:nvPr/>
        </p:nvSpPr>
        <p:spPr>
          <a:xfrm>
            <a:off x="1687983" y="1150664"/>
            <a:ext cx="416551" cy="427361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ross 23">
            <a:extLst>
              <a:ext uri="{FF2B5EF4-FFF2-40B4-BE49-F238E27FC236}">
                <a16:creationId xmlns:a16="http://schemas.microsoft.com/office/drawing/2014/main" id="{ED02B2BA-F361-47F8-9E54-98E5954DC0AB}"/>
              </a:ext>
            </a:extLst>
          </p:cNvPr>
          <p:cNvSpPr/>
          <p:nvPr/>
        </p:nvSpPr>
        <p:spPr>
          <a:xfrm>
            <a:off x="3335651" y="1163451"/>
            <a:ext cx="426454" cy="419100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B6CBA9B-EFE0-43DB-8002-1C7F8FEF43D9}"/>
              </a:ext>
            </a:extLst>
          </p:cNvPr>
          <p:cNvSpPr txBox="1">
            <a:spLocks/>
          </p:cNvSpPr>
          <p:nvPr/>
        </p:nvSpPr>
        <p:spPr>
          <a:xfrm>
            <a:off x="406585" y="1828997"/>
            <a:ext cx="7500409" cy="548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4BF71D-7413-4407-BDCC-D373621F52CD}"/>
              </a:ext>
            </a:extLst>
          </p:cNvPr>
          <p:cNvSpPr txBox="1"/>
          <p:nvPr/>
        </p:nvSpPr>
        <p:spPr>
          <a:xfrm>
            <a:off x="224084" y="3354388"/>
            <a:ext cx="1880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fr-FR" dirty="0"/>
              <a:t>réer comptes admin correspondants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77E564E-4675-4825-AA55-A3113E0A69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65" y="2218509"/>
            <a:ext cx="8659090" cy="40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0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AEBB17E-6998-4C6C-BB58-1E7B9D43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137" y="217283"/>
            <a:ext cx="11691420" cy="748186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u="sng" dirty="0">
                <a:solidFill>
                  <a:schemeClr val="tx2"/>
                </a:solidFill>
              </a:rPr>
              <a:t>Migration Zimbra + Lotus Notes IBM + Amazon </a:t>
            </a:r>
            <a:r>
              <a:rPr lang="fr-FR" sz="3600" u="sng" dirty="0" err="1">
                <a:solidFill>
                  <a:schemeClr val="tx2"/>
                </a:solidFill>
              </a:rPr>
              <a:t>WorkMail</a:t>
            </a:r>
            <a:r>
              <a:rPr lang="fr-FR" sz="3600" u="sng" dirty="0">
                <a:solidFill>
                  <a:schemeClr val="tx2"/>
                </a:solidFill>
              </a:rPr>
              <a:t> vers Exchange Online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65F5136-8069-4025-95BB-D5A15AD40403}"/>
              </a:ext>
            </a:extLst>
          </p:cNvPr>
          <p:cNvSpPr/>
          <p:nvPr/>
        </p:nvSpPr>
        <p:spPr>
          <a:xfrm>
            <a:off x="5762291" y="1113499"/>
            <a:ext cx="1924384" cy="464527"/>
          </a:xfrm>
          <a:prstGeom prst="rightArrow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4" descr="Résultat de recherche d'images pour &quot;exchange online&quot;">
            <a:extLst>
              <a:ext uri="{FF2B5EF4-FFF2-40B4-BE49-F238E27FC236}">
                <a16:creationId xmlns:a16="http://schemas.microsoft.com/office/drawing/2014/main" id="{CE258AE1-8008-4637-88E2-DC7F4E74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79" y="142185"/>
            <a:ext cx="2292853" cy="22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ésultat de recherche d'images pour &quot;zimbra icone&quot;">
            <a:extLst>
              <a:ext uri="{FF2B5EF4-FFF2-40B4-BE49-F238E27FC236}">
                <a16:creationId xmlns:a16="http://schemas.microsoft.com/office/drawing/2014/main" id="{ECE84550-28A0-4372-ACFA-A4FF77EB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5" y="954178"/>
            <a:ext cx="874176" cy="8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Résultat de recherche d'images pour &quot;lotus notes icone&quot;">
            <a:extLst>
              <a:ext uri="{FF2B5EF4-FFF2-40B4-BE49-F238E27FC236}">
                <a16:creationId xmlns:a16="http://schemas.microsoft.com/office/drawing/2014/main" id="{4DCEF5A9-86D8-4E6B-9085-263321DD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65" y="957595"/>
            <a:ext cx="805240" cy="8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Résultat de recherche d'images pour &quot;aws workmail logo&quot;">
            <a:extLst>
              <a:ext uri="{FF2B5EF4-FFF2-40B4-BE49-F238E27FC236}">
                <a16:creationId xmlns:a16="http://schemas.microsoft.com/office/drawing/2014/main" id="{D41E63D0-1C97-4551-A437-88B5272EB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20719" r="10966" b="21353"/>
          <a:stretch/>
        </p:blipFill>
        <p:spPr bwMode="auto">
          <a:xfrm>
            <a:off x="3910485" y="995402"/>
            <a:ext cx="15906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ross 2">
            <a:extLst>
              <a:ext uri="{FF2B5EF4-FFF2-40B4-BE49-F238E27FC236}">
                <a16:creationId xmlns:a16="http://schemas.microsoft.com/office/drawing/2014/main" id="{8D18D306-BD6C-48A4-9CFD-57C1DC542A72}"/>
              </a:ext>
            </a:extLst>
          </p:cNvPr>
          <p:cNvSpPr/>
          <p:nvPr/>
        </p:nvSpPr>
        <p:spPr>
          <a:xfrm>
            <a:off x="1687983" y="1150664"/>
            <a:ext cx="416551" cy="427361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ross 23">
            <a:extLst>
              <a:ext uri="{FF2B5EF4-FFF2-40B4-BE49-F238E27FC236}">
                <a16:creationId xmlns:a16="http://schemas.microsoft.com/office/drawing/2014/main" id="{ED02B2BA-F361-47F8-9E54-98E5954DC0AB}"/>
              </a:ext>
            </a:extLst>
          </p:cNvPr>
          <p:cNvSpPr/>
          <p:nvPr/>
        </p:nvSpPr>
        <p:spPr>
          <a:xfrm>
            <a:off x="3335651" y="1163451"/>
            <a:ext cx="426454" cy="419100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B6CBA9B-EFE0-43DB-8002-1C7F8FEF43D9}"/>
              </a:ext>
            </a:extLst>
          </p:cNvPr>
          <p:cNvSpPr txBox="1">
            <a:spLocks/>
          </p:cNvSpPr>
          <p:nvPr/>
        </p:nvSpPr>
        <p:spPr>
          <a:xfrm>
            <a:off x="406585" y="1828997"/>
            <a:ext cx="7500409" cy="548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4BF71D-7413-4407-BDCC-D373621F52CD}"/>
              </a:ext>
            </a:extLst>
          </p:cNvPr>
          <p:cNvSpPr txBox="1"/>
          <p:nvPr/>
        </p:nvSpPr>
        <p:spPr>
          <a:xfrm>
            <a:off x="477016" y="2360846"/>
            <a:ext cx="270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Ajouter des utilisateurs </a:t>
            </a:r>
          </a:p>
          <a:p>
            <a:endParaRPr lang="fr-FR" dirty="0"/>
          </a:p>
        </p:txBody>
      </p:sp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D188B7F7-C22F-4ABA-B63E-703DCE605D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05" y="2244628"/>
            <a:ext cx="8077615" cy="37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AEBB17E-6998-4C6C-BB58-1E7B9D43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137" y="217283"/>
            <a:ext cx="11691420" cy="748186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u="sng" dirty="0">
                <a:solidFill>
                  <a:schemeClr val="tx2"/>
                </a:solidFill>
              </a:rPr>
              <a:t>Migration Zimbra + Lotus Notes IBM + Amazon </a:t>
            </a:r>
            <a:r>
              <a:rPr lang="fr-FR" sz="3600" u="sng" dirty="0" err="1">
                <a:solidFill>
                  <a:schemeClr val="tx2"/>
                </a:solidFill>
              </a:rPr>
              <a:t>WorkMail</a:t>
            </a:r>
            <a:r>
              <a:rPr lang="fr-FR" sz="3600" u="sng" dirty="0">
                <a:solidFill>
                  <a:schemeClr val="tx2"/>
                </a:solidFill>
              </a:rPr>
              <a:t> vers Exchange Online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65F5136-8069-4025-95BB-D5A15AD40403}"/>
              </a:ext>
            </a:extLst>
          </p:cNvPr>
          <p:cNvSpPr/>
          <p:nvPr/>
        </p:nvSpPr>
        <p:spPr>
          <a:xfrm>
            <a:off x="5762291" y="1113499"/>
            <a:ext cx="1924384" cy="464527"/>
          </a:xfrm>
          <a:prstGeom prst="rightArrow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4" descr="Résultat de recherche d'images pour &quot;exchange online&quot;">
            <a:extLst>
              <a:ext uri="{FF2B5EF4-FFF2-40B4-BE49-F238E27FC236}">
                <a16:creationId xmlns:a16="http://schemas.microsoft.com/office/drawing/2014/main" id="{CE258AE1-8008-4637-88E2-DC7F4E74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79" y="142185"/>
            <a:ext cx="2292853" cy="22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ésultat de recherche d'images pour &quot;zimbra icone&quot;">
            <a:extLst>
              <a:ext uri="{FF2B5EF4-FFF2-40B4-BE49-F238E27FC236}">
                <a16:creationId xmlns:a16="http://schemas.microsoft.com/office/drawing/2014/main" id="{ECE84550-28A0-4372-ACFA-A4FF77EB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5" y="954178"/>
            <a:ext cx="874176" cy="8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Résultat de recherche d'images pour &quot;lotus notes icone&quot;">
            <a:extLst>
              <a:ext uri="{FF2B5EF4-FFF2-40B4-BE49-F238E27FC236}">
                <a16:creationId xmlns:a16="http://schemas.microsoft.com/office/drawing/2014/main" id="{4DCEF5A9-86D8-4E6B-9085-263321DD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65" y="957595"/>
            <a:ext cx="805240" cy="8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Résultat de recherche d'images pour &quot;aws workmail logo&quot;">
            <a:extLst>
              <a:ext uri="{FF2B5EF4-FFF2-40B4-BE49-F238E27FC236}">
                <a16:creationId xmlns:a16="http://schemas.microsoft.com/office/drawing/2014/main" id="{D41E63D0-1C97-4551-A437-88B5272EB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20719" r="10966" b="21353"/>
          <a:stretch/>
        </p:blipFill>
        <p:spPr bwMode="auto">
          <a:xfrm>
            <a:off x="3910485" y="995402"/>
            <a:ext cx="15906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ross 2">
            <a:extLst>
              <a:ext uri="{FF2B5EF4-FFF2-40B4-BE49-F238E27FC236}">
                <a16:creationId xmlns:a16="http://schemas.microsoft.com/office/drawing/2014/main" id="{8D18D306-BD6C-48A4-9CFD-57C1DC542A72}"/>
              </a:ext>
            </a:extLst>
          </p:cNvPr>
          <p:cNvSpPr/>
          <p:nvPr/>
        </p:nvSpPr>
        <p:spPr>
          <a:xfrm>
            <a:off x="1687983" y="1150664"/>
            <a:ext cx="416551" cy="427361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ross 23">
            <a:extLst>
              <a:ext uri="{FF2B5EF4-FFF2-40B4-BE49-F238E27FC236}">
                <a16:creationId xmlns:a16="http://schemas.microsoft.com/office/drawing/2014/main" id="{ED02B2BA-F361-47F8-9E54-98E5954DC0AB}"/>
              </a:ext>
            </a:extLst>
          </p:cNvPr>
          <p:cNvSpPr/>
          <p:nvPr/>
        </p:nvSpPr>
        <p:spPr>
          <a:xfrm>
            <a:off x="3335651" y="1163451"/>
            <a:ext cx="426454" cy="419100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B6CBA9B-EFE0-43DB-8002-1C7F8FEF43D9}"/>
              </a:ext>
            </a:extLst>
          </p:cNvPr>
          <p:cNvSpPr txBox="1">
            <a:spLocks/>
          </p:cNvSpPr>
          <p:nvPr/>
        </p:nvSpPr>
        <p:spPr>
          <a:xfrm>
            <a:off x="406585" y="1828997"/>
            <a:ext cx="7500409" cy="548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4BF71D-7413-4407-BDCC-D373621F52CD}"/>
              </a:ext>
            </a:extLst>
          </p:cNvPr>
          <p:cNvSpPr txBox="1"/>
          <p:nvPr/>
        </p:nvSpPr>
        <p:spPr>
          <a:xfrm>
            <a:off x="477016" y="2360846"/>
            <a:ext cx="1627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Ajouter les licences UMB pour permettre la migration </a:t>
            </a:r>
          </a:p>
          <a:p>
            <a:endParaRPr lang="fr-FR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CE861F-BC6E-46D4-AFED-16E53BA64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92" y="2191814"/>
            <a:ext cx="8665029" cy="39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7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AEBB17E-6998-4C6C-BB58-1E7B9D43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137" y="217283"/>
            <a:ext cx="11691420" cy="748186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u="sng" dirty="0">
                <a:solidFill>
                  <a:schemeClr val="tx2"/>
                </a:solidFill>
              </a:rPr>
              <a:t>Migration Zimbra + Lotus Notes IBM + Amazon </a:t>
            </a:r>
            <a:r>
              <a:rPr lang="fr-FR" sz="3600" u="sng" dirty="0" err="1">
                <a:solidFill>
                  <a:schemeClr val="tx2"/>
                </a:solidFill>
              </a:rPr>
              <a:t>WorkMail</a:t>
            </a:r>
            <a:r>
              <a:rPr lang="fr-FR" sz="3600" u="sng" dirty="0">
                <a:solidFill>
                  <a:schemeClr val="tx2"/>
                </a:solidFill>
              </a:rPr>
              <a:t> vers Exchange Online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65F5136-8069-4025-95BB-D5A15AD40403}"/>
              </a:ext>
            </a:extLst>
          </p:cNvPr>
          <p:cNvSpPr/>
          <p:nvPr/>
        </p:nvSpPr>
        <p:spPr>
          <a:xfrm>
            <a:off x="5762291" y="1113499"/>
            <a:ext cx="1924384" cy="464527"/>
          </a:xfrm>
          <a:prstGeom prst="rightArrow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4" descr="Résultat de recherche d'images pour &quot;exchange online&quot;">
            <a:extLst>
              <a:ext uri="{FF2B5EF4-FFF2-40B4-BE49-F238E27FC236}">
                <a16:creationId xmlns:a16="http://schemas.microsoft.com/office/drawing/2014/main" id="{CE258AE1-8008-4637-88E2-DC7F4E74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79" y="142185"/>
            <a:ext cx="2292853" cy="22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ésultat de recherche d'images pour &quot;zimbra icone&quot;">
            <a:extLst>
              <a:ext uri="{FF2B5EF4-FFF2-40B4-BE49-F238E27FC236}">
                <a16:creationId xmlns:a16="http://schemas.microsoft.com/office/drawing/2014/main" id="{ECE84550-28A0-4372-ACFA-A4FF77EB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5" y="954178"/>
            <a:ext cx="874176" cy="8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Résultat de recherche d'images pour &quot;lotus notes icone&quot;">
            <a:extLst>
              <a:ext uri="{FF2B5EF4-FFF2-40B4-BE49-F238E27FC236}">
                <a16:creationId xmlns:a16="http://schemas.microsoft.com/office/drawing/2014/main" id="{4DCEF5A9-86D8-4E6B-9085-263321DD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65" y="957595"/>
            <a:ext cx="805240" cy="8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Résultat de recherche d'images pour &quot;aws workmail logo&quot;">
            <a:extLst>
              <a:ext uri="{FF2B5EF4-FFF2-40B4-BE49-F238E27FC236}">
                <a16:creationId xmlns:a16="http://schemas.microsoft.com/office/drawing/2014/main" id="{D41E63D0-1C97-4551-A437-88B5272EB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20719" r="10966" b="21353"/>
          <a:stretch/>
        </p:blipFill>
        <p:spPr bwMode="auto">
          <a:xfrm>
            <a:off x="3910485" y="995402"/>
            <a:ext cx="15906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ross 2">
            <a:extLst>
              <a:ext uri="{FF2B5EF4-FFF2-40B4-BE49-F238E27FC236}">
                <a16:creationId xmlns:a16="http://schemas.microsoft.com/office/drawing/2014/main" id="{8D18D306-BD6C-48A4-9CFD-57C1DC542A72}"/>
              </a:ext>
            </a:extLst>
          </p:cNvPr>
          <p:cNvSpPr/>
          <p:nvPr/>
        </p:nvSpPr>
        <p:spPr>
          <a:xfrm>
            <a:off x="1687983" y="1150664"/>
            <a:ext cx="416551" cy="427361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ross 23">
            <a:extLst>
              <a:ext uri="{FF2B5EF4-FFF2-40B4-BE49-F238E27FC236}">
                <a16:creationId xmlns:a16="http://schemas.microsoft.com/office/drawing/2014/main" id="{ED02B2BA-F361-47F8-9E54-98E5954DC0AB}"/>
              </a:ext>
            </a:extLst>
          </p:cNvPr>
          <p:cNvSpPr/>
          <p:nvPr/>
        </p:nvSpPr>
        <p:spPr>
          <a:xfrm>
            <a:off x="3335651" y="1163451"/>
            <a:ext cx="426454" cy="419100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B6CBA9B-EFE0-43DB-8002-1C7F8FEF43D9}"/>
              </a:ext>
            </a:extLst>
          </p:cNvPr>
          <p:cNvSpPr txBox="1">
            <a:spLocks/>
          </p:cNvSpPr>
          <p:nvPr/>
        </p:nvSpPr>
        <p:spPr>
          <a:xfrm>
            <a:off x="406585" y="1828997"/>
            <a:ext cx="7500409" cy="548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4BF71D-7413-4407-BDCC-D373621F52CD}"/>
              </a:ext>
            </a:extLst>
          </p:cNvPr>
          <p:cNvSpPr txBox="1"/>
          <p:nvPr/>
        </p:nvSpPr>
        <p:spPr>
          <a:xfrm>
            <a:off x="477016" y="2360846"/>
            <a:ext cx="1627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Changer l’adresse de domaine </a:t>
            </a:r>
          </a:p>
          <a:p>
            <a:endParaRPr lang="fr-FR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8600C0-A28B-4D0B-AE16-175786F19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58" y="2253877"/>
            <a:ext cx="8533367" cy="39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04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AEBB17E-6998-4C6C-BB58-1E7B9D43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137" y="217283"/>
            <a:ext cx="11691420" cy="748186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u="sng" dirty="0">
                <a:solidFill>
                  <a:schemeClr val="tx2"/>
                </a:solidFill>
              </a:rPr>
              <a:t>Migration Zimbra + Lotus Notes IBM + Amazon </a:t>
            </a:r>
            <a:r>
              <a:rPr lang="fr-FR" sz="3600" u="sng" dirty="0" err="1">
                <a:solidFill>
                  <a:schemeClr val="tx2"/>
                </a:solidFill>
              </a:rPr>
              <a:t>WorkMail</a:t>
            </a:r>
            <a:r>
              <a:rPr lang="fr-FR" sz="3600" u="sng" dirty="0">
                <a:solidFill>
                  <a:schemeClr val="tx2"/>
                </a:solidFill>
              </a:rPr>
              <a:t> vers Exchange Online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65F5136-8069-4025-95BB-D5A15AD40403}"/>
              </a:ext>
            </a:extLst>
          </p:cNvPr>
          <p:cNvSpPr/>
          <p:nvPr/>
        </p:nvSpPr>
        <p:spPr>
          <a:xfrm>
            <a:off x="5762291" y="1113499"/>
            <a:ext cx="1924384" cy="464527"/>
          </a:xfrm>
          <a:prstGeom prst="rightArrow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4" descr="Résultat de recherche d'images pour &quot;exchange online&quot;">
            <a:extLst>
              <a:ext uri="{FF2B5EF4-FFF2-40B4-BE49-F238E27FC236}">
                <a16:creationId xmlns:a16="http://schemas.microsoft.com/office/drawing/2014/main" id="{CE258AE1-8008-4637-88E2-DC7F4E74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79" y="142185"/>
            <a:ext cx="2292853" cy="22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ésultat de recherche d'images pour &quot;zimbra icone&quot;">
            <a:extLst>
              <a:ext uri="{FF2B5EF4-FFF2-40B4-BE49-F238E27FC236}">
                <a16:creationId xmlns:a16="http://schemas.microsoft.com/office/drawing/2014/main" id="{ECE84550-28A0-4372-ACFA-A4FF77EB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5" y="954178"/>
            <a:ext cx="874176" cy="8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Résultat de recherche d'images pour &quot;lotus notes icone&quot;">
            <a:extLst>
              <a:ext uri="{FF2B5EF4-FFF2-40B4-BE49-F238E27FC236}">
                <a16:creationId xmlns:a16="http://schemas.microsoft.com/office/drawing/2014/main" id="{4DCEF5A9-86D8-4E6B-9085-263321DD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65" y="957595"/>
            <a:ext cx="805240" cy="8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Résultat de recherche d'images pour &quot;aws workmail logo&quot;">
            <a:extLst>
              <a:ext uri="{FF2B5EF4-FFF2-40B4-BE49-F238E27FC236}">
                <a16:creationId xmlns:a16="http://schemas.microsoft.com/office/drawing/2014/main" id="{D41E63D0-1C97-4551-A437-88B5272EB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20719" r="10966" b="21353"/>
          <a:stretch/>
        </p:blipFill>
        <p:spPr bwMode="auto">
          <a:xfrm>
            <a:off x="3910485" y="995402"/>
            <a:ext cx="15906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ross 2">
            <a:extLst>
              <a:ext uri="{FF2B5EF4-FFF2-40B4-BE49-F238E27FC236}">
                <a16:creationId xmlns:a16="http://schemas.microsoft.com/office/drawing/2014/main" id="{8D18D306-BD6C-48A4-9CFD-57C1DC542A72}"/>
              </a:ext>
            </a:extLst>
          </p:cNvPr>
          <p:cNvSpPr/>
          <p:nvPr/>
        </p:nvSpPr>
        <p:spPr>
          <a:xfrm>
            <a:off x="1687983" y="1150664"/>
            <a:ext cx="416551" cy="427361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ross 23">
            <a:extLst>
              <a:ext uri="{FF2B5EF4-FFF2-40B4-BE49-F238E27FC236}">
                <a16:creationId xmlns:a16="http://schemas.microsoft.com/office/drawing/2014/main" id="{ED02B2BA-F361-47F8-9E54-98E5954DC0AB}"/>
              </a:ext>
            </a:extLst>
          </p:cNvPr>
          <p:cNvSpPr/>
          <p:nvPr/>
        </p:nvSpPr>
        <p:spPr>
          <a:xfrm>
            <a:off x="3335651" y="1163451"/>
            <a:ext cx="426454" cy="419100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B6CBA9B-EFE0-43DB-8002-1C7F8FEF43D9}"/>
              </a:ext>
            </a:extLst>
          </p:cNvPr>
          <p:cNvSpPr txBox="1">
            <a:spLocks/>
          </p:cNvSpPr>
          <p:nvPr/>
        </p:nvSpPr>
        <p:spPr>
          <a:xfrm>
            <a:off x="406585" y="1828997"/>
            <a:ext cx="7500409" cy="548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4BF71D-7413-4407-BDCC-D373621F52CD}"/>
              </a:ext>
            </a:extLst>
          </p:cNvPr>
          <p:cNvSpPr txBox="1"/>
          <p:nvPr/>
        </p:nvSpPr>
        <p:spPr>
          <a:xfrm>
            <a:off x="477016" y="2360846"/>
            <a:ext cx="1627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Vérifier la configuration et lancer la migration</a:t>
            </a:r>
          </a:p>
          <a:p>
            <a:endParaRPr lang="fr-FR" dirty="0"/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AA97D1A-F18E-4A43-A9EC-BB69427C4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94" y="2087033"/>
            <a:ext cx="8932894" cy="41137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D6B5F1-EED7-4281-86D8-C2CF1BC27B70}"/>
              </a:ext>
            </a:extLst>
          </p:cNvPr>
          <p:cNvSpPr/>
          <p:nvPr/>
        </p:nvSpPr>
        <p:spPr>
          <a:xfrm>
            <a:off x="2914650" y="5533986"/>
            <a:ext cx="3905250" cy="666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649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AEBB17E-6998-4C6C-BB58-1E7B9D43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137" y="217283"/>
            <a:ext cx="11691420" cy="748186"/>
          </a:xfrm>
        </p:spPr>
        <p:txBody>
          <a:bodyPr>
            <a:normAutofit/>
          </a:bodyPr>
          <a:lstStyle/>
          <a:p>
            <a:pPr algn="l"/>
            <a:r>
              <a:rPr lang="fr-FR" sz="3600" u="sng" dirty="0">
                <a:solidFill>
                  <a:schemeClr val="tx2"/>
                </a:solidFill>
              </a:rPr>
              <a:t>Migration Yahoo Mail vers Exchange Online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65F5136-8069-4025-95BB-D5A15AD40403}"/>
              </a:ext>
            </a:extLst>
          </p:cNvPr>
          <p:cNvSpPr/>
          <p:nvPr/>
        </p:nvSpPr>
        <p:spPr>
          <a:xfrm>
            <a:off x="2845216" y="1040568"/>
            <a:ext cx="1069559" cy="509078"/>
          </a:xfrm>
          <a:prstGeom prst="rightArrow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4" descr="Résultat de recherche d'images pour &quot;exchange online&quot;">
            <a:extLst>
              <a:ext uri="{FF2B5EF4-FFF2-40B4-BE49-F238E27FC236}">
                <a16:creationId xmlns:a16="http://schemas.microsoft.com/office/drawing/2014/main" id="{CE258AE1-8008-4637-88E2-DC7F4E74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87" y="375634"/>
            <a:ext cx="1889879" cy="188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7B6CBA9B-EFE0-43DB-8002-1C7F8FEF43D9}"/>
              </a:ext>
            </a:extLst>
          </p:cNvPr>
          <p:cNvSpPr txBox="1">
            <a:spLocks/>
          </p:cNvSpPr>
          <p:nvPr/>
        </p:nvSpPr>
        <p:spPr>
          <a:xfrm>
            <a:off x="406585" y="1828997"/>
            <a:ext cx="7500409" cy="548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i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7" name="Picture 16" descr="Résultat de recherche d'images pour &quot;yahoo mail logo&quot;">
            <a:extLst>
              <a:ext uri="{FF2B5EF4-FFF2-40B4-BE49-F238E27FC236}">
                <a16:creationId xmlns:a16="http://schemas.microsoft.com/office/drawing/2014/main" id="{2E91B80B-82C9-46BE-9105-120BEEC0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03" y="991233"/>
            <a:ext cx="607747" cy="60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6C6BED91-B97B-4667-B83E-BBFC4325F88E}"/>
              </a:ext>
            </a:extLst>
          </p:cNvPr>
          <p:cNvSpPr txBox="1">
            <a:spLocks/>
          </p:cNvSpPr>
          <p:nvPr/>
        </p:nvSpPr>
        <p:spPr>
          <a:xfrm>
            <a:off x="387640" y="1705019"/>
            <a:ext cx="3527135" cy="548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i="1" dirty="0">
                <a:solidFill>
                  <a:schemeClr val="tx2"/>
                </a:solidFill>
              </a:rPr>
              <a:t>Avantages</a:t>
            </a:r>
            <a:r>
              <a:rPr lang="en-US" sz="2400" i="1" dirty="0">
                <a:solidFill>
                  <a:schemeClr val="tx2"/>
                </a:solidFill>
              </a:rPr>
              <a:t> de la migration :</a:t>
            </a:r>
            <a:endParaRPr lang="fr-FR" sz="2400" i="1" dirty="0">
              <a:solidFill>
                <a:schemeClr val="tx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DF0DD6-32AA-4E6F-BEE4-274E9F5D661F}"/>
              </a:ext>
            </a:extLst>
          </p:cNvPr>
          <p:cNvSpPr txBox="1"/>
          <p:nvPr/>
        </p:nvSpPr>
        <p:spPr>
          <a:xfrm>
            <a:off x="1450011" y="2289062"/>
            <a:ext cx="6497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43434"/>
                </a:solidFill>
                <a:latin typeface="+mj-lt"/>
              </a:rPr>
              <a:t>Yahoo Mail n’est plus adapté aux besoins modernes des entreprises et ne proposent plus d’innovations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43434"/>
                </a:solidFill>
                <a:latin typeface="+mj-lt"/>
              </a:rPr>
              <a:t>Exchange Online offre une environnement moderne et évolutif en cohérence avec le besoin des entreprises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7B4F170-5A36-4D1A-A318-B45E25C91DF1}"/>
              </a:ext>
            </a:extLst>
          </p:cNvPr>
          <p:cNvSpPr txBox="1">
            <a:spLocks/>
          </p:cNvSpPr>
          <p:nvPr/>
        </p:nvSpPr>
        <p:spPr>
          <a:xfrm>
            <a:off x="190168" y="3226224"/>
            <a:ext cx="8772115" cy="548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i="1" dirty="0">
                <a:solidFill>
                  <a:schemeClr val="tx2"/>
                </a:solidFill>
              </a:rPr>
              <a:t>Méthodes de migration possibles: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541C546-EE93-4340-9EC8-8686FDCD2A41}"/>
              </a:ext>
            </a:extLst>
          </p:cNvPr>
          <p:cNvCxnSpPr>
            <a:cxnSpLocks/>
          </p:cNvCxnSpPr>
          <p:nvPr/>
        </p:nvCxnSpPr>
        <p:spPr>
          <a:xfrm>
            <a:off x="3914775" y="4179288"/>
            <a:ext cx="0" cy="2021487"/>
          </a:xfrm>
          <a:prstGeom prst="line">
            <a:avLst/>
          </a:prstGeom>
          <a:ln>
            <a:solidFill>
              <a:srgbClr val="6C7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5F74836-1264-4CC6-9799-DA285FC54A7A}"/>
              </a:ext>
            </a:extLst>
          </p:cNvPr>
          <p:cNvCxnSpPr>
            <a:cxnSpLocks/>
          </p:cNvCxnSpPr>
          <p:nvPr/>
        </p:nvCxnSpPr>
        <p:spPr>
          <a:xfrm>
            <a:off x="7553325" y="4148892"/>
            <a:ext cx="0" cy="2118558"/>
          </a:xfrm>
          <a:prstGeom prst="line">
            <a:avLst/>
          </a:prstGeom>
          <a:ln>
            <a:solidFill>
              <a:srgbClr val="6C7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6B7DB0B-4D73-43FB-A48A-D01E92D2ABC6}"/>
              </a:ext>
            </a:extLst>
          </p:cNvPr>
          <p:cNvSpPr txBox="1"/>
          <p:nvPr/>
        </p:nvSpPr>
        <p:spPr>
          <a:xfrm>
            <a:off x="283731" y="4580480"/>
            <a:ext cx="341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43434"/>
                </a:solidFill>
                <a:latin typeface="+mj-lt"/>
              </a:rPr>
              <a:t>E</a:t>
            </a:r>
            <a:r>
              <a:rPr lang="fr-FR" sz="1600" dirty="0" err="1">
                <a:solidFill>
                  <a:srgbClr val="343434"/>
                </a:solidFill>
                <a:latin typeface="+mj-lt"/>
              </a:rPr>
              <a:t>xport</a:t>
            </a:r>
            <a:r>
              <a:rPr lang="fr-FR" sz="1600" dirty="0">
                <a:solidFill>
                  <a:srgbClr val="343434"/>
                </a:solidFill>
                <a:latin typeface="+mj-lt"/>
              </a:rPr>
              <a:t> / Import de fichiers PST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43434"/>
                </a:solidFill>
                <a:latin typeface="+mj-lt"/>
              </a:rPr>
              <a:t>Méthode coûteuse en temps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DDC018-55AD-4AFA-98C9-54A6F5E3A57C}"/>
              </a:ext>
            </a:extLst>
          </p:cNvPr>
          <p:cNvSpPr txBox="1"/>
          <p:nvPr/>
        </p:nvSpPr>
        <p:spPr>
          <a:xfrm>
            <a:off x="4053909" y="4472873"/>
            <a:ext cx="3416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43434"/>
                </a:solidFill>
                <a:latin typeface="+mj-lt"/>
              </a:rPr>
              <a:t>Automatiser la migration via l’outil Kernel IMAP (299$)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43434"/>
                </a:solidFill>
                <a:latin typeface="+mj-lt"/>
              </a:rPr>
              <a:t>Avantages de la solution : faciliter d’utilisation pour migrer boîtes aux lettres, archives et dossiers publics, conformité et sécurisation des données pendant le process et supporte les environnement hybride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1045E3-8D79-4C00-B3CA-A6FE550E26D1}"/>
              </a:ext>
            </a:extLst>
          </p:cNvPr>
          <p:cNvSpPr txBox="1"/>
          <p:nvPr/>
        </p:nvSpPr>
        <p:spPr>
          <a:xfrm>
            <a:off x="7906994" y="4528311"/>
            <a:ext cx="3416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43434"/>
                </a:solidFill>
                <a:latin typeface="+mj-lt"/>
              </a:rPr>
              <a:t>Une migration par IMAP via le centre d’administration Exchange est aussi envisageable si la migration ne porte que sur les courriers</a:t>
            </a:r>
          </a:p>
        </p:txBody>
      </p:sp>
      <p:pic>
        <p:nvPicPr>
          <p:cNvPr id="45" name="Picture 2" descr="Résultat de recherche d'images pour &quot;icône manuellement&quot;">
            <a:extLst>
              <a:ext uri="{FF2B5EF4-FFF2-40B4-BE49-F238E27FC236}">
                <a16:creationId xmlns:a16="http://schemas.microsoft.com/office/drawing/2014/main" id="{507FDC27-3D77-47FF-BE4E-235BB668A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3238" r="15334" b="18000"/>
          <a:stretch/>
        </p:blipFill>
        <p:spPr bwMode="auto">
          <a:xfrm>
            <a:off x="1682738" y="3904842"/>
            <a:ext cx="538199" cy="548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2A94EF-AC37-4D37-B2E0-08AF229E6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145" y="3895328"/>
            <a:ext cx="1449668" cy="507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Résultat de recherche d'images pour &quot;imap&quot;">
            <a:extLst>
              <a:ext uri="{FF2B5EF4-FFF2-40B4-BE49-F238E27FC236}">
                <a16:creationId xmlns:a16="http://schemas.microsoft.com/office/drawing/2014/main" id="{6124C15C-480F-40FA-8278-7FFAA6395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4970" r="5519" b="9348"/>
          <a:stretch/>
        </p:blipFill>
        <p:spPr bwMode="auto">
          <a:xfrm>
            <a:off x="8962283" y="3947683"/>
            <a:ext cx="829418" cy="454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535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30827-2CCC-495D-BDB6-25E8DD4C7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295" y="330373"/>
            <a:ext cx="4473375" cy="608427"/>
          </a:xfrm>
        </p:spPr>
        <p:txBody>
          <a:bodyPr>
            <a:normAutofit/>
          </a:bodyPr>
          <a:lstStyle/>
          <a:p>
            <a:pPr algn="l"/>
            <a:r>
              <a:rPr lang="fr-FR" sz="3600" u="sng" dirty="0">
                <a:solidFill>
                  <a:schemeClr val="tx2"/>
                </a:solidFill>
              </a:rPr>
              <a:t>Configuration actuelle</a:t>
            </a:r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4" descr="Résultat de recherche d'images pour &quot;entreprise icone&quot;">
            <a:extLst>
              <a:ext uri="{FF2B5EF4-FFF2-40B4-BE49-F238E27FC236}">
                <a16:creationId xmlns:a16="http://schemas.microsoft.com/office/drawing/2014/main" id="{54A5B7BB-314E-4986-AC47-C75303CB6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32" y="2691985"/>
            <a:ext cx="2290036" cy="184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Résultat de recherche d'images pour &quot;zimbra icone&quot;">
            <a:extLst>
              <a:ext uri="{FF2B5EF4-FFF2-40B4-BE49-F238E27FC236}">
                <a16:creationId xmlns:a16="http://schemas.microsoft.com/office/drawing/2014/main" id="{A3CC6838-83BA-4E9B-940A-07C2E97C3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18" y="3934895"/>
            <a:ext cx="1551504" cy="15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Résultat de recherche d'images pour &quot;lotus notes icone&quot;">
            <a:extLst>
              <a:ext uri="{FF2B5EF4-FFF2-40B4-BE49-F238E27FC236}">
                <a16:creationId xmlns:a16="http://schemas.microsoft.com/office/drawing/2014/main" id="{1E6D0450-868C-400B-B26D-50D5457F4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216" y="3759832"/>
            <a:ext cx="1512163" cy="151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Résultat de recherche d'images pour &quot;aws workmail logo&quot;">
            <a:extLst>
              <a:ext uri="{FF2B5EF4-FFF2-40B4-BE49-F238E27FC236}">
                <a16:creationId xmlns:a16="http://schemas.microsoft.com/office/drawing/2014/main" id="{D457766A-5998-44BB-A2B4-8F2DE402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9" y="5090086"/>
            <a:ext cx="2755961" cy="15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Résultat de recherche d'images pour &quot;gsuite icone&quot;">
            <a:extLst>
              <a:ext uri="{FF2B5EF4-FFF2-40B4-BE49-F238E27FC236}">
                <a16:creationId xmlns:a16="http://schemas.microsoft.com/office/drawing/2014/main" id="{932F03E5-F495-4F5D-8C30-D8456BA8D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t="27272" r="15390" b="31091"/>
          <a:stretch/>
        </p:blipFill>
        <p:spPr bwMode="auto">
          <a:xfrm>
            <a:off x="1973877" y="1722232"/>
            <a:ext cx="215430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Résultat de recherche d'images pour &quot;yahoo mail logo&quot;">
            <a:extLst>
              <a:ext uri="{FF2B5EF4-FFF2-40B4-BE49-F238E27FC236}">
                <a16:creationId xmlns:a16="http://schemas.microsoft.com/office/drawing/2014/main" id="{6DEB7BED-D87B-4B53-93D0-96A1B4EF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855" y="1381943"/>
            <a:ext cx="1280722" cy="128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592DB9-0872-47C0-8079-D74A444062EC}"/>
              </a:ext>
            </a:extLst>
          </p:cNvPr>
          <p:cNvCxnSpPr>
            <a:cxnSpLocks/>
          </p:cNvCxnSpPr>
          <p:nvPr/>
        </p:nvCxnSpPr>
        <p:spPr>
          <a:xfrm>
            <a:off x="4019599" y="2691985"/>
            <a:ext cx="887681" cy="45761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2A6C45-62D5-40AD-A932-9CFC778CD65B}"/>
              </a:ext>
            </a:extLst>
          </p:cNvPr>
          <p:cNvCxnSpPr>
            <a:cxnSpLocks/>
          </p:cNvCxnSpPr>
          <p:nvPr/>
        </p:nvCxnSpPr>
        <p:spPr>
          <a:xfrm flipV="1">
            <a:off x="3328822" y="3907486"/>
            <a:ext cx="1578458" cy="60842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C56D9E-4EA2-4B07-A4F6-546F6F8E2938}"/>
              </a:ext>
            </a:extLst>
          </p:cNvPr>
          <p:cNvCxnSpPr>
            <a:cxnSpLocks/>
          </p:cNvCxnSpPr>
          <p:nvPr/>
        </p:nvCxnSpPr>
        <p:spPr>
          <a:xfrm flipV="1">
            <a:off x="6238875" y="4710647"/>
            <a:ext cx="0" cy="56134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401222A-AC71-4A06-8E8C-6C6BFBEDB59C}"/>
              </a:ext>
            </a:extLst>
          </p:cNvPr>
          <p:cNvCxnSpPr>
            <a:cxnSpLocks/>
          </p:cNvCxnSpPr>
          <p:nvPr/>
        </p:nvCxnSpPr>
        <p:spPr>
          <a:xfrm flipH="1" flipV="1">
            <a:off x="7429500" y="4064596"/>
            <a:ext cx="1609725" cy="14710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BDA3018-5CE6-4053-A62C-91B8827B1E20}"/>
              </a:ext>
            </a:extLst>
          </p:cNvPr>
          <p:cNvCxnSpPr>
            <a:cxnSpLocks/>
          </p:cNvCxnSpPr>
          <p:nvPr/>
        </p:nvCxnSpPr>
        <p:spPr>
          <a:xfrm flipH="1">
            <a:off x="7293268" y="2563626"/>
            <a:ext cx="1279234" cy="69265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0FD11FA-1719-41CF-8C39-E1B0706F1F08}"/>
              </a:ext>
            </a:extLst>
          </p:cNvPr>
          <p:cNvSpPr txBox="1"/>
          <p:nvPr/>
        </p:nvSpPr>
        <p:spPr>
          <a:xfrm>
            <a:off x="2270571" y="2541690"/>
            <a:ext cx="153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43434"/>
                </a:solidFill>
                <a:latin typeface="+mj-lt"/>
              </a:rPr>
              <a:t>Service Client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76345E-CE80-472D-81A1-B11B83239C16}"/>
              </a:ext>
            </a:extLst>
          </p:cNvPr>
          <p:cNvSpPr txBox="1"/>
          <p:nvPr/>
        </p:nvSpPr>
        <p:spPr>
          <a:xfrm>
            <a:off x="1975150" y="3691881"/>
            <a:ext cx="153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43434"/>
                </a:solidFill>
                <a:latin typeface="+mj-lt"/>
              </a:rPr>
              <a:t>RH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097C31-E193-4F94-8E0A-B993D415BECE}"/>
              </a:ext>
            </a:extLst>
          </p:cNvPr>
          <p:cNvSpPr txBox="1"/>
          <p:nvPr/>
        </p:nvSpPr>
        <p:spPr>
          <a:xfrm>
            <a:off x="5879435" y="6164453"/>
            <a:ext cx="277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43434"/>
                </a:solidFill>
                <a:latin typeface="+mj-lt"/>
              </a:rPr>
              <a:t>Commercial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9B755C-362D-4CB1-A029-A925738BD346}"/>
              </a:ext>
            </a:extLst>
          </p:cNvPr>
          <p:cNvSpPr txBox="1"/>
          <p:nvPr/>
        </p:nvSpPr>
        <p:spPr>
          <a:xfrm>
            <a:off x="9665923" y="5223162"/>
            <a:ext cx="192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43434"/>
                </a:solidFill>
                <a:latin typeface="+mj-lt"/>
              </a:rPr>
              <a:t>Marketing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55C7D3-AE66-45BA-82C3-B8F1F2527F55}"/>
              </a:ext>
            </a:extLst>
          </p:cNvPr>
          <p:cNvSpPr txBox="1"/>
          <p:nvPr/>
        </p:nvSpPr>
        <p:spPr>
          <a:xfrm>
            <a:off x="9039225" y="2743626"/>
            <a:ext cx="192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43434"/>
                </a:solidFill>
                <a:latin typeface="+mj-lt"/>
              </a:rPr>
              <a:t>Qualité </a:t>
            </a:r>
          </a:p>
        </p:txBody>
      </p:sp>
    </p:spTree>
    <p:extLst>
      <p:ext uri="{BB962C8B-B14F-4D97-AF65-F5344CB8AC3E}">
        <p14:creationId xmlns:p14="http://schemas.microsoft.com/office/powerpoint/2010/main" val="476142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4DD1EA-59E4-45A3-903E-335BC5F76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549" y="568959"/>
            <a:ext cx="10798623" cy="22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47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1A5A048-5332-47C4-92D0-671CC28F2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65" y="524004"/>
            <a:ext cx="10766469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5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A6CB5C1C-C6D8-4FE4-A3FC-2EC9DC9F9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930" y="128065"/>
            <a:ext cx="8605320" cy="748186"/>
          </a:xfrm>
        </p:spPr>
        <p:txBody>
          <a:bodyPr>
            <a:normAutofit/>
          </a:bodyPr>
          <a:lstStyle/>
          <a:p>
            <a:pPr algn="l"/>
            <a:r>
              <a:rPr lang="fr-FR" sz="3600" u="sng" dirty="0">
                <a:solidFill>
                  <a:schemeClr val="tx2"/>
                </a:solidFill>
              </a:rPr>
              <a:t>Migration </a:t>
            </a:r>
            <a:r>
              <a:rPr lang="fr-FR" sz="3600" u="sng" dirty="0" err="1">
                <a:solidFill>
                  <a:schemeClr val="tx2"/>
                </a:solidFill>
              </a:rPr>
              <a:t>Gsuite</a:t>
            </a:r>
            <a:r>
              <a:rPr lang="fr-FR" sz="3600" u="sng" dirty="0">
                <a:solidFill>
                  <a:schemeClr val="tx2"/>
                </a:solidFill>
              </a:rPr>
              <a:t> vers Exchange Online</a:t>
            </a:r>
          </a:p>
        </p:txBody>
      </p:sp>
      <p:pic>
        <p:nvPicPr>
          <p:cNvPr id="36" name="Picture 6" descr="Résultat de recherche d'images pour &quot;gsuite icone&quot;">
            <a:extLst>
              <a:ext uri="{FF2B5EF4-FFF2-40B4-BE49-F238E27FC236}">
                <a16:creationId xmlns:a16="http://schemas.microsoft.com/office/drawing/2014/main" id="{8F8463D3-1C94-42A1-9F01-6FF51974B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t="27272" r="15390" b="31091"/>
          <a:stretch/>
        </p:blipFill>
        <p:spPr bwMode="auto">
          <a:xfrm>
            <a:off x="791601" y="945033"/>
            <a:ext cx="1924384" cy="7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4251F74-F0D9-4A2E-A010-6CAA3BEC0E4D}"/>
              </a:ext>
            </a:extLst>
          </p:cNvPr>
          <p:cNvSpPr/>
          <p:nvPr/>
        </p:nvSpPr>
        <p:spPr>
          <a:xfrm>
            <a:off x="2971466" y="1080332"/>
            <a:ext cx="1924384" cy="464527"/>
          </a:xfrm>
          <a:prstGeom prst="rightArrow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4" descr="Résultat de recherche d'images pour &quot;exchange online&quot;">
            <a:extLst>
              <a:ext uri="{FF2B5EF4-FFF2-40B4-BE49-F238E27FC236}">
                <a16:creationId xmlns:a16="http://schemas.microsoft.com/office/drawing/2014/main" id="{7DE75AE1-9601-456D-8E0D-E1D09A759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54" y="128068"/>
            <a:ext cx="2292853" cy="22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869BC0C1-AFCA-47DA-830F-E49E839D22CA}"/>
              </a:ext>
            </a:extLst>
          </p:cNvPr>
          <p:cNvSpPr txBox="1">
            <a:spLocks/>
          </p:cNvSpPr>
          <p:nvPr/>
        </p:nvSpPr>
        <p:spPr>
          <a:xfrm>
            <a:off x="279844" y="2217369"/>
            <a:ext cx="3527135" cy="548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i="1" dirty="0">
                <a:solidFill>
                  <a:schemeClr val="tx2"/>
                </a:solidFill>
              </a:rPr>
              <a:t>Avantages de la migration: </a:t>
            </a:r>
          </a:p>
        </p:txBody>
      </p:sp>
      <p:pic>
        <p:nvPicPr>
          <p:cNvPr id="3074" name="Picture 2" descr="Résultat de recherche d'images pour &quot;icone économie&quot;">
            <a:extLst>
              <a:ext uri="{FF2B5EF4-FFF2-40B4-BE49-F238E27FC236}">
                <a16:creationId xmlns:a16="http://schemas.microsoft.com/office/drawing/2014/main" id="{6D8FADE7-E605-4F60-8421-B09A64599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89" y="2870002"/>
            <a:ext cx="702763" cy="7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icone conversion&quot;">
            <a:extLst>
              <a:ext uri="{FF2B5EF4-FFF2-40B4-BE49-F238E27FC236}">
                <a16:creationId xmlns:a16="http://schemas.microsoft.com/office/drawing/2014/main" id="{36F008F0-9BD8-41EC-B035-4FAFE352E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69" y="3824718"/>
            <a:ext cx="807612" cy="80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ésultat de recherche d'images pour &quot;icone métier&quot;">
            <a:extLst>
              <a:ext uri="{FF2B5EF4-FFF2-40B4-BE49-F238E27FC236}">
                <a16:creationId xmlns:a16="http://schemas.microsoft.com/office/drawing/2014/main" id="{45BDD638-8C58-48C7-A3B5-51A407BAF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9" r="29403" b="-4157"/>
          <a:stretch/>
        </p:blipFill>
        <p:spPr bwMode="auto">
          <a:xfrm>
            <a:off x="1546869" y="4899490"/>
            <a:ext cx="807613" cy="61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B63451-D8DB-4076-82A7-F0FA9D2426B2}"/>
              </a:ext>
            </a:extLst>
          </p:cNvPr>
          <p:cNvSpPr txBox="1"/>
          <p:nvPr/>
        </p:nvSpPr>
        <p:spPr>
          <a:xfrm>
            <a:off x="2513503" y="4146931"/>
            <a:ext cx="10059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343434"/>
                </a:solidFill>
                <a:latin typeface="+mj-lt"/>
              </a:rPr>
              <a:t>Fluidité de processus de stockage et d’envoi et de partage de documents.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22ABA7-A8B9-4098-9D54-88CC8F786446}"/>
              </a:ext>
            </a:extLst>
          </p:cNvPr>
          <p:cNvSpPr txBox="1"/>
          <p:nvPr/>
        </p:nvSpPr>
        <p:spPr>
          <a:xfrm>
            <a:off x="2446828" y="2957208"/>
            <a:ext cx="6497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343434"/>
                </a:solidFill>
                <a:latin typeface="+mj-lt"/>
              </a:rPr>
              <a:t>Economies  : achat et entretiens des serveurs ; acquisition logiciel; maintenance; flexibilité (ajout de serveurs virtuelles).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4A32BE-ECE4-4601-841F-AEE2DA9AB93D}"/>
              </a:ext>
            </a:extLst>
          </p:cNvPr>
          <p:cNvSpPr txBox="1"/>
          <p:nvPr/>
        </p:nvSpPr>
        <p:spPr>
          <a:xfrm>
            <a:off x="2446828" y="4932217"/>
            <a:ext cx="690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343434"/>
                </a:solidFill>
                <a:latin typeface="+mj-lt"/>
              </a:rPr>
              <a:t>Renforcer les outils collaboratifs et bénéficier de l’évolutivité de Microsoft pour se recentrer sur les objectifs métiers.</a:t>
            </a:r>
          </a:p>
        </p:txBody>
      </p:sp>
      <p:pic>
        <p:nvPicPr>
          <p:cNvPr id="3084" name="Picture 12" descr="Résultat de recherche d'images pour &quot;icône sécurité&quot;">
            <a:extLst>
              <a:ext uri="{FF2B5EF4-FFF2-40B4-BE49-F238E27FC236}">
                <a16:creationId xmlns:a16="http://schemas.microsoft.com/office/drawing/2014/main" id="{584532DE-1100-4E88-8462-DFF7EA9C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89" y="5816508"/>
            <a:ext cx="545963" cy="54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F53722C-1E7F-4536-92E2-9A381894D174}"/>
              </a:ext>
            </a:extLst>
          </p:cNvPr>
          <p:cNvSpPr txBox="1"/>
          <p:nvPr/>
        </p:nvSpPr>
        <p:spPr>
          <a:xfrm>
            <a:off x="2446828" y="5864455"/>
            <a:ext cx="6908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343434"/>
                </a:solidFill>
                <a:latin typeface="+mj-lt"/>
              </a:rPr>
              <a:t>Niveau de sécurité de Exchange Online </a:t>
            </a:r>
          </a:p>
        </p:txBody>
      </p:sp>
    </p:spTree>
    <p:extLst>
      <p:ext uri="{BB962C8B-B14F-4D97-AF65-F5344CB8AC3E}">
        <p14:creationId xmlns:p14="http://schemas.microsoft.com/office/powerpoint/2010/main" val="292394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A6CB5C1C-C6D8-4FE4-A3FC-2EC9DC9F9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305" y="-51051"/>
            <a:ext cx="8605320" cy="1012229"/>
          </a:xfrm>
        </p:spPr>
        <p:txBody>
          <a:bodyPr>
            <a:normAutofit/>
          </a:bodyPr>
          <a:lstStyle/>
          <a:p>
            <a:pPr algn="l"/>
            <a:r>
              <a:rPr lang="fr-FR" sz="3600" u="sng" dirty="0">
                <a:solidFill>
                  <a:schemeClr val="tx2"/>
                </a:solidFill>
              </a:rPr>
              <a:t>Migration </a:t>
            </a:r>
            <a:r>
              <a:rPr lang="fr-FR" sz="3600" u="sng" dirty="0" err="1">
                <a:solidFill>
                  <a:schemeClr val="tx2"/>
                </a:solidFill>
              </a:rPr>
              <a:t>Gsuite</a:t>
            </a:r>
            <a:r>
              <a:rPr lang="fr-FR" sz="3600" u="sng" dirty="0">
                <a:solidFill>
                  <a:schemeClr val="tx2"/>
                </a:solidFill>
              </a:rPr>
              <a:t> vers Exchange Online</a:t>
            </a:r>
          </a:p>
        </p:txBody>
      </p:sp>
      <p:pic>
        <p:nvPicPr>
          <p:cNvPr id="36" name="Picture 6" descr="Résultat de recherche d'images pour &quot;gsuite icone&quot;">
            <a:extLst>
              <a:ext uri="{FF2B5EF4-FFF2-40B4-BE49-F238E27FC236}">
                <a16:creationId xmlns:a16="http://schemas.microsoft.com/office/drawing/2014/main" id="{8F8463D3-1C94-42A1-9F01-6FF51974B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t="27272" r="15390" b="31091"/>
          <a:stretch/>
        </p:blipFill>
        <p:spPr bwMode="auto">
          <a:xfrm>
            <a:off x="743976" y="1029960"/>
            <a:ext cx="1924384" cy="7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4251F74-F0D9-4A2E-A010-6CAA3BEC0E4D}"/>
              </a:ext>
            </a:extLst>
          </p:cNvPr>
          <p:cNvSpPr/>
          <p:nvPr/>
        </p:nvSpPr>
        <p:spPr>
          <a:xfrm>
            <a:off x="2923841" y="1165259"/>
            <a:ext cx="1924384" cy="464527"/>
          </a:xfrm>
          <a:prstGeom prst="rightArrow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4" descr="Résultat de recherche d'images pour &quot;exchange online&quot;">
            <a:extLst>
              <a:ext uri="{FF2B5EF4-FFF2-40B4-BE49-F238E27FC236}">
                <a16:creationId xmlns:a16="http://schemas.microsoft.com/office/drawing/2014/main" id="{7DE75AE1-9601-456D-8E0D-E1D09A759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29" y="232045"/>
            <a:ext cx="2292853" cy="22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E55F51-8664-41F8-BB75-BB2CDAD81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125" y="2595949"/>
            <a:ext cx="5905500" cy="419100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ED6A7453-12D3-495A-94F6-3EADA2D621F9}"/>
              </a:ext>
            </a:extLst>
          </p:cNvPr>
          <p:cNvSpPr txBox="1">
            <a:spLocks/>
          </p:cNvSpPr>
          <p:nvPr/>
        </p:nvSpPr>
        <p:spPr>
          <a:xfrm>
            <a:off x="406585" y="1828997"/>
            <a:ext cx="3527135" cy="5488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i="1" dirty="0">
                <a:solidFill>
                  <a:schemeClr val="tx2"/>
                </a:solidFill>
              </a:rPr>
              <a:t>Vue d’ensemble du processus:</a:t>
            </a:r>
          </a:p>
        </p:txBody>
      </p:sp>
    </p:spTree>
    <p:extLst>
      <p:ext uri="{BB962C8B-B14F-4D97-AF65-F5344CB8AC3E}">
        <p14:creationId xmlns:p14="http://schemas.microsoft.com/office/powerpoint/2010/main" val="160445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EC8C39D-271C-4D74-854B-2364A2B26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564" y="0"/>
            <a:ext cx="379235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1FCE4F-36C4-4111-9B2D-EDACBA22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57" y="0"/>
            <a:ext cx="3823595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2D7FD1-57A6-4D63-945E-47646354AFC3}"/>
              </a:ext>
            </a:extLst>
          </p:cNvPr>
          <p:cNvCxnSpPr>
            <a:cxnSpLocks/>
          </p:cNvCxnSpPr>
          <p:nvPr/>
        </p:nvCxnSpPr>
        <p:spPr>
          <a:xfrm>
            <a:off x="5902960" y="1210460"/>
            <a:ext cx="0" cy="4485490"/>
          </a:xfrm>
          <a:prstGeom prst="line">
            <a:avLst/>
          </a:prstGeom>
          <a:ln>
            <a:solidFill>
              <a:srgbClr val="6C7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65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2D7FD1-57A6-4D63-945E-47646354AFC3}"/>
              </a:ext>
            </a:extLst>
          </p:cNvPr>
          <p:cNvCxnSpPr>
            <a:cxnSpLocks/>
          </p:cNvCxnSpPr>
          <p:nvPr/>
        </p:nvCxnSpPr>
        <p:spPr>
          <a:xfrm>
            <a:off x="5902960" y="1210460"/>
            <a:ext cx="0" cy="4485490"/>
          </a:xfrm>
          <a:prstGeom prst="line">
            <a:avLst/>
          </a:prstGeom>
          <a:ln>
            <a:solidFill>
              <a:srgbClr val="6C7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BA7FB4E-F24B-4958-B493-68694B52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59" y="-2"/>
            <a:ext cx="390088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B7E0BB-B5FF-4C52-AA2A-255A79F87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41" y="1210460"/>
            <a:ext cx="5419567" cy="479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2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AEBB17E-6998-4C6C-BB58-1E7B9D43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930" y="128065"/>
            <a:ext cx="8605320" cy="748186"/>
          </a:xfrm>
        </p:spPr>
        <p:txBody>
          <a:bodyPr>
            <a:normAutofit/>
          </a:bodyPr>
          <a:lstStyle/>
          <a:p>
            <a:pPr algn="l"/>
            <a:r>
              <a:rPr lang="fr-FR" sz="3600" u="sng" dirty="0">
                <a:solidFill>
                  <a:schemeClr val="tx2"/>
                </a:solidFill>
              </a:rPr>
              <a:t>Migration </a:t>
            </a:r>
            <a:r>
              <a:rPr lang="fr-FR" sz="3600" u="sng" dirty="0" err="1">
                <a:solidFill>
                  <a:schemeClr val="tx2"/>
                </a:solidFill>
              </a:rPr>
              <a:t>Gsuite</a:t>
            </a:r>
            <a:r>
              <a:rPr lang="fr-FR" sz="3600" u="sng" dirty="0">
                <a:solidFill>
                  <a:schemeClr val="tx2"/>
                </a:solidFill>
              </a:rPr>
              <a:t> vers Exchange Online</a:t>
            </a:r>
          </a:p>
        </p:txBody>
      </p:sp>
      <p:pic>
        <p:nvPicPr>
          <p:cNvPr id="27" name="Picture 6" descr="Résultat de recherche d'images pour &quot;gsuite icone&quot;">
            <a:extLst>
              <a:ext uri="{FF2B5EF4-FFF2-40B4-BE49-F238E27FC236}">
                <a16:creationId xmlns:a16="http://schemas.microsoft.com/office/drawing/2014/main" id="{999068D9-59D0-4D39-919B-468954CFA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t="27272" r="15390" b="31091"/>
          <a:stretch/>
        </p:blipFill>
        <p:spPr bwMode="auto">
          <a:xfrm>
            <a:off x="791601" y="945033"/>
            <a:ext cx="1924384" cy="7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065F5136-8069-4025-95BB-D5A15AD40403}"/>
              </a:ext>
            </a:extLst>
          </p:cNvPr>
          <p:cNvSpPr/>
          <p:nvPr/>
        </p:nvSpPr>
        <p:spPr>
          <a:xfrm>
            <a:off x="2971466" y="1080332"/>
            <a:ext cx="1924384" cy="464527"/>
          </a:xfrm>
          <a:prstGeom prst="rightArrow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4" descr="Résultat de recherche d'images pour &quot;exchange online&quot;">
            <a:extLst>
              <a:ext uri="{FF2B5EF4-FFF2-40B4-BE49-F238E27FC236}">
                <a16:creationId xmlns:a16="http://schemas.microsoft.com/office/drawing/2014/main" id="{CE258AE1-8008-4637-88E2-DC7F4E74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54" y="109018"/>
            <a:ext cx="2292853" cy="22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D751E01-7C16-4C79-A7B4-D2CFD2245648}"/>
              </a:ext>
            </a:extLst>
          </p:cNvPr>
          <p:cNvSpPr/>
          <p:nvPr/>
        </p:nvSpPr>
        <p:spPr>
          <a:xfrm>
            <a:off x="636312" y="2435717"/>
            <a:ext cx="1924384" cy="1362075"/>
          </a:xfrm>
          <a:prstGeom prst="ellipse">
            <a:avLst/>
          </a:prstGeom>
          <a:solidFill>
            <a:srgbClr val="D1E1DC"/>
          </a:solidFill>
          <a:ln>
            <a:solidFill>
              <a:srgbClr val="343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E6DE46A-27E3-4989-B79F-7FB47A979EB8}"/>
              </a:ext>
            </a:extLst>
          </p:cNvPr>
          <p:cNvSpPr/>
          <p:nvPr/>
        </p:nvSpPr>
        <p:spPr>
          <a:xfrm>
            <a:off x="2715985" y="4570336"/>
            <a:ext cx="1924384" cy="1362075"/>
          </a:xfrm>
          <a:prstGeom prst="ellipse">
            <a:avLst/>
          </a:prstGeom>
          <a:solidFill>
            <a:srgbClr val="D1E1DC"/>
          </a:solidFill>
          <a:ln>
            <a:solidFill>
              <a:srgbClr val="343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22A7476-E5A9-43E5-A42C-5CCC85976FBA}"/>
              </a:ext>
            </a:extLst>
          </p:cNvPr>
          <p:cNvSpPr/>
          <p:nvPr/>
        </p:nvSpPr>
        <p:spPr>
          <a:xfrm>
            <a:off x="4895850" y="2435717"/>
            <a:ext cx="2124076" cy="1347280"/>
          </a:xfrm>
          <a:prstGeom prst="ellipse">
            <a:avLst/>
          </a:prstGeom>
          <a:solidFill>
            <a:srgbClr val="D1E1DC"/>
          </a:solidFill>
          <a:ln>
            <a:solidFill>
              <a:srgbClr val="343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518FE9-5B58-4D72-995E-5CA6D95D12A0}"/>
              </a:ext>
            </a:extLst>
          </p:cNvPr>
          <p:cNvSpPr/>
          <p:nvPr/>
        </p:nvSpPr>
        <p:spPr>
          <a:xfrm>
            <a:off x="7259599" y="4570337"/>
            <a:ext cx="1924384" cy="1362075"/>
          </a:xfrm>
          <a:prstGeom prst="ellipse">
            <a:avLst/>
          </a:prstGeom>
          <a:solidFill>
            <a:srgbClr val="D1E1DC"/>
          </a:solidFill>
          <a:ln>
            <a:solidFill>
              <a:srgbClr val="343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1AFAB00-4DC5-4DC0-875B-9DF27982638C}"/>
              </a:ext>
            </a:extLst>
          </p:cNvPr>
          <p:cNvSpPr/>
          <p:nvPr/>
        </p:nvSpPr>
        <p:spPr>
          <a:xfrm>
            <a:off x="9305272" y="2435717"/>
            <a:ext cx="1924384" cy="1362075"/>
          </a:xfrm>
          <a:prstGeom prst="ellipse">
            <a:avLst/>
          </a:prstGeom>
          <a:solidFill>
            <a:srgbClr val="D1E1DC"/>
          </a:solidFill>
          <a:ln>
            <a:solidFill>
              <a:srgbClr val="343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ACD286A-7BE7-4871-83FB-C8F78D9910EF}"/>
              </a:ext>
            </a:extLst>
          </p:cNvPr>
          <p:cNvSpPr txBox="1">
            <a:spLocks/>
          </p:cNvSpPr>
          <p:nvPr/>
        </p:nvSpPr>
        <p:spPr>
          <a:xfrm>
            <a:off x="406585" y="1774585"/>
            <a:ext cx="3527135" cy="548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fr-FR" sz="2400" i="1" dirty="0" err="1">
                <a:solidFill>
                  <a:schemeClr val="tx2"/>
                </a:solidFill>
              </a:rPr>
              <a:t>rocédure</a:t>
            </a:r>
            <a:r>
              <a:rPr lang="fr-FR" sz="2400" i="1" dirty="0">
                <a:solidFill>
                  <a:schemeClr val="tx2"/>
                </a:solidFill>
              </a:rPr>
              <a:t> concrète :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75F4C-200A-4643-A9EE-21640C532F11}"/>
              </a:ext>
            </a:extLst>
          </p:cNvPr>
          <p:cNvSpPr txBox="1"/>
          <p:nvPr/>
        </p:nvSpPr>
        <p:spPr>
          <a:xfrm>
            <a:off x="941485" y="2636199"/>
            <a:ext cx="1619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Créer</a:t>
            </a:r>
            <a:r>
              <a:rPr lang="en-US" dirty="0"/>
              <a:t> un </a:t>
            </a:r>
            <a:r>
              <a:rPr lang="fr-FR" dirty="0"/>
              <a:t>compte</a:t>
            </a:r>
            <a:r>
              <a:rPr lang="en-US" dirty="0"/>
              <a:t> de service Google </a:t>
            </a:r>
            <a:endParaRPr lang="fr-FR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512487-05F1-40A6-88C7-66E202582ABD}"/>
              </a:ext>
            </a:extLst>
          </p:cNvPr>
          <p:cNvSpPr txBox="1"/>
          <p:nvPr/>
        </p:nvSpPr>
        <p:spPr>
          <a:xfrm>
            <a:off x="2911878" y="5066479"/>
            <a:ext cx="161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Activer</a:t>
            </a:r>
            <a:r>
              <a:rPr lang="en-US" dirty="0"/>
              <a:t> les API</a:t>
            </a:r>
            <a:endParaRPr lang="fr-FR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01A18D-9422-4C90-9FAA-106C7A71D921}"/>
              </a:ext>
            </a:extLst>
          </p:cNvPr>
          <p:cNvSpPr txBox="1"/>
          <p:nvPr/>
        </p:nvSpPr>
        <p:spPr>
          <a:xfrm>
            <a:off x="5228456" y="2636150"/>
            <a:ext cx="1734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Créer les  </a:t>
            </a:r>
          </a:p>
          <a:p>
            <a:r>
              <a:rPr lang="fr-FR" dirty="0"/>
              <a:t>sous-domaines de routage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EECD80-8EAD-4867-B6BC-A02B4CA95969}"/>
              </a:ext>
            </a:extLst>
          </p:cNvPr>
          <p:cNvSpPr txBox="1"/>
          <p:nvPr/>
        </p:nvSpPr>
        <p:spPr>
          <a:xfrm>
            <a:off x="7375436" y="4853806"/>
            <a:ext cx="194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Mettre en service les utilisateurs </a:t>
            </a:r>
          </a:p>
          <a:p>
            <a:r>
              <a:rPr lang="fr-FR" dirty="0"/>
              <a:t>     (</a:t>
            </a:r>
            <a:r>
              <a:rPr lang="fr-FR" dirty="0" err="1"/>
              <a:t>MailUser</a:t>
            </a:r>
            <a:r>
              <a:rPr lang="fr-FR" dirty="0"/>
              <a:t>)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327DB49-8696-418F-BD38-6FA0AE4E392D}"/>
              </a:ext>
            </a:extLst>
          </p:cNvPr>
          <p:cNvSpPr txBox="1"/>
          <p:nvPr/>
        </p:nvSpPr>
        <p:spPr>
          <a:xfrm>
            <a:off x="9644910" y="2640293"/>
            <a:ext cx="1565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Démarrer</a:t>
            </a:r>
            <a:r>
              <a:rPr lang="en-US" dirty="0"/>
              <a:t> le lot de migration</a:t>
            </a:r>
            <a:endParaRPr lang="fr-FR" dirty="0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CBBEA5B1-D7A3-4681-8E43-C5F62EB9CBD5}"/>
              </a:ext>
            </a:extLst>
          </p:cNvPr>
          <p:cNvSpPr/>
          <p:nvPr/>
        </p:nvSpPr>
        <p:spPr>
          <a:xfrm rot="3202274">
            <a:off x="2023831" y="3999058"/>
            <a:ext cx="1097730" cy="546151"/>
          </a:xfrm>
          <a:prstGeom prst="rightArrow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64FF42B5-0CEB-41F2-A961-B749A2102293}"/>
              </a:ext>
            </a:extLst>
          </p:cNvPr>
          <p:cNvSpPr/>
          <p:nvPr/>
        </p:nvSpPr>
        <p:spPr>
          <a:xfrm rot="18782127">
            <a:off x="4207237" y="3965458"/>
            <a:ext cx="1097730" cy="546151"/>
          </a:xfrm>
          <a:prstGeom prst="rightArrow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03898D18-D206-4D13-BCA2-EBABF7A3CBCF}"/>
              </a:ext>
            </a:extLst>
          </p:cNvPr>
          <p:cNvSpPr/>
          <p:nvPr/>
        </p:nvSpPr>
        <p:spPr>
          <a:xfrm rot="3202274">
            <a:off x="6456151" y="4031463"/>
            <a:ext cx="1097730" cy="546151"/>
          </a:xfrm>
          <a:prstGeom prst="rightArrow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AAD39542-E718-44BF-BE95-A65AB3619E62}"/>
              </a:ext>
            </a:extLst>
          </p:cNvPr>
          <p:cNvSpPr/>
          <p:nvPr/>
        </p:nvSpPr>
        <p:spPr>
          <a:xfrm rot="18782127">
            <a:off x="8865565" y="4031462"/>
            <a:ext cx="1097730" cy="546151"/>
          </a:xfrm>
          <a:prstGeom prst="rightArrow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2" name="Picture 2" descr="Résultat de recherche d'images pour &quot;google workspace logo&quot;">
            <a:extLst>
              <a:ext uri="{FF2B5EF4-FFF2-40B4-BE49-F238E27FC236}">
                <a16:creationId xmlns:a16="http://schemas.microsoft.com/office/drawing/2014/main" id="{A72E6DC2-AFC3-4AD3-A90B-B354A7593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04" y="2544513"/>
            <a:ext cx="9334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Résultat de recherche d'images pour &quot;google workspace logo&quot;">
            <a:extLst>
              <a:ext uri="{FF2B5EF4-FFF2-40B4-BE49-F238E27FC236}">
                <a16:creationId xmlns:a16="http://schemas.microsoft.com/office/drawing/2014/main" id="{957AFBAD-8317-407B-901A-074BADB7F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76" y="3937456"/>
            <a:ext cx="9334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Résultat de recherche d'images pour &quot;google workspace logo&quot;">
            <a:extLst>
              <a:ext uri="{FF2B5EF4-FFF2-40B4-BE49-F238E27FC236}">
                <a16:creationId xmlns:a16="http://schemas.microsoft.com/office/drawing/2014/main" id="{258D5AE3-F5E3-49A9-99BF-55254387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08" y="1915628"/>
            <a:ext cx="9334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13FB9-0764-4266-8AFF-D04ABB79F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958" y="1936647"/>
            <a:ext cx="3052457" cy="4058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536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AEBB17E-6998-4C6C-BB58-1E7B9D43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930" y="109015"/>
            <a:ext cx="8605320" cy="748186"/>
          </a:xfrm>
        </p:spPr>
        <p:txBody>
          <a:bodyPr>
            <a:normAutofit/>
          </a:bodyPr>
          <a:lstStyle/>
          <a:p>
            <a:pPr algn="l"/>
            <a:r>
              <a:rPr lang="fr-FR" sz="3600" u="sng" dirty="0">
                <a:solidFill>
                  <a:schemeClr val="tx2"/>
                </a:solidFill>
              </a:rPr>
              <a:t>Migration </a:t>
            </a:r>
            <a:r>
              <a:rPr lang="fr-FR" sz="3600" u="sng" dirty="0" err="1">
                <a:solidFill>
                  <a:schemeClr val="tx2"/>
                </a:solidFill>
              </a:rPr>
              <a:t>Gsuite</a:t>
            </a:r>
            <a:r>
              <a:rPr lang="fr-FR" sz="3600" u="sng" dirty="0">
                <a:solidFill>
                  <a:schemeClr val="tx2"/>
                </a:solidFill>
              </a:rPr>
              <a:t> vers Exchange Online</a:t>
            </a:r>
          </a:p>
        </p:txBody>
      </p:sp>
      <p:pic>
        <p:nvPicPr>
          <p:cNvPr id="27" name="Picture 6" descr="Résultat de recherche d'images pour &quot;gsuite icone&quot;">
            <a:extLst>
              <a:ext uri="{FF2B5EF4-FFF2-40B4-BE49-F238E27FC236}">
                <a16:creationId xmlns:a16="http://schemas.microsoft.com/office/drawing/2014/main" id="{999068D9-59D0-4D39-919B-468954CFA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t="27272" r="15390" b="31091"/>
          <a:stretch/>
        </p:blipFill>
        <p:spPr bwMode="auto">
          <a:xfrm>
            <a:off x="791601" y="945033"/>
            <a:ext cx="1924384" cy="7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065F5136-8069-4025-95BB-D5A15AD40403}"/>
              </a:ext>
            </a:extLst>
          </p:cNvPr>
          <p:cNvSpPr/>
          <p:nvPr/>
        </p:nvSpPr>
        <p:spPr>
          <a:xfrm>
            <a:off x="2971466" y="1080332"/>
            <a:ext cx="1924384" cy="464527"/>
          </a:xfrm>
          <a:prstGeom prst="rightArrow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4" descr="Résultat de recherche d'images pour &quot;exchange online&quot;">
            <a:extLst>
              <a:ext uri="{FF2B5EF4-FFF2-40B4-BE49-F238E27FC236}">
                <a16:creationId xmlns:a16="http://schemas.microsoft.com/office/drawing/2014/main" id="{CE258AE1-8008-4637-88E2-DC7F4E74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54" y="109018"/>
            <a:ext cx="2292853" cy="22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ECFAE1B-0406-49AB-818B-EA16CC356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371459"/>
              </p:ext>
            </p:extLst>
          </p:nvPr>
        </p:nvGraphicFramePr>
        <p:xfrm>
          <a:off x="2238374" y="2695239"/>
          <a:ext cx="7902576" cy="3840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51288">
                  <a:extLst>
                    <a:ext uri="{9D8B030D-6E8A-4147-A177-3AD203B41FA5}">
                      <a16:colId xmlns:a16="http://schemas.microsoft.com/office/drawing/2014/main" val="1273449157"/>
                    </a:ext>
                  </a:extLst>
                </a:gridCol>
                <a:gridCol w="3951288">
                  <a:extLst>
                    <a:ext uri="{9D8B030D-6E8A-4147-A177-3AD203B41FA5}">
                      <a16:colId xmlns:a16="http://schemas.microsoft.com/office/drawing/2014/main" val="563020430"/>
                    </a:ext>
                  </a:extLst>
                </a:gridCol>
              </a:tblGrid>
              <a:tr h="286443">
                <a:tc>
                  <a:txBody>
                    <a:bodyPr/>
                    <a:lstStyle/>
                    <a:p>
                      <a:r>
                        <a:rPr lang="fr-FR" noProof="0"/>
                        <a:t>Type de données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/>
                        <a:t>Limitations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736150"/>
                  </a:ext>
                </a:extLst>
              </a:tr>
              <a:tr h="625743">
                <a:tc>
                  <a:txBody>
                    <a:bodyPr/>
                    <a:lstStyle/>
                    <a:p>
                      <a:r>
                        <a:rPr lang="fr-FR" noProof="0" dirty="0"/>
                        <a:t>Courrier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/>
                        <a:t>Paramètres de vacances, réponses automatique, filtres/règles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108092"/>
                  </a:ext>
                </a:extLst>
              </a:tr>
              <a:tr h="362533">
                <a:tc>
                  <a:txBody>
                    <a:bodyPr/>
                    <a:lstStyle/>
                    <a:p>
                      <a:r>
                        <a:rPr lang="fr-FR" noProof="0"/>
                        <a:t>Salles de réunion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/>
                        <a:t>Réservation de salles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859071"/>
                  </a:ext>
                </a:extLst>
              </a:tr>
              <a:tr h="893919">
                <a:tc>
                  <a:txBody>
                    <a:bodyPr/>
                    <a:lstStyle/>
                    <a:p>
                      <a:r>
                        <a:rPr lang="fr-FR" noProof="0"/>
                        <a:t>Calendrier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calendriers partagés, les pièces jointes cloud, les liens Google Hangout et les couleurs des événements</a:t>
                      </a:r>
                      <a:endParaRPr lang="fr-FR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15834"/>
                  </a:ext>
                </a:extLst>
              </a:tr>
              <a:tr h="625743">
                <a:tc>
                  <a:txBody>
                    <a:bodyPr/>
                    <a:lstStyle/>
                    <a:p>
                      <a:r>
                        <a:rPr lang="fr-FR" sz="1800" b="0" i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Contacts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maximum de trois adresses de messagerie par contact sont migrées</a:t>
                      </a:r>
                      <a:endParaRPr lang="fr-FR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492980"/>
                  </a:ext>
                </a:extLst>
              </a:tr>
              <a:tr h="893919">
                <a:tc>
                  <a:txBody>
                    <a:bodyPr/>
                    <a:lstStyle/>
                    <a:p>
                      <a:r>
                        <a:rPr lang="fr-FR" sz="18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Contacts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balises Gmail, les URL de contact et les balises personnalisées ne seront pas migrées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23512"/>
                  </a:ext>
                </a:extLst>
              </a:tr>
            </a:tbl>
          </a:graphicData>
        </a:graphic>
      </p:graphicFrame>
      <p:sp>
        <p:nvSpPr>
          <p:cNvPr id="44" name="Title 1">
            <a:extLst>
              <a:ext uri="{FF2B5EF4-FFF2-40B4-BE49-F238E27FC236}">
                <a16:creationId xmlns:a16="http://schemas.microsoft.com/office/drawing/2014/main" id="{F245DC96-FD16-4445-AFF7-06C72BEDDA2E}"/>
              </a:ext>
            </a:extLst>
          </p:cNvPr>
          <p:cNvSpPr txBox="1">
            <a:spLocks/>
          </p:cNvSpPr>
          <p:nvPr/>
        </p:nvSpPr>
        <p:spPr>
          <a:xfrm>
            <a:off x="406585" y="1774585"/>
            <a:ext cx="3527135" cy="548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i="1" dirty="0">
                <a:solidFill>
                  <a:schemeClr val="tx2"/>
                </a:solidFill>
              </a:rPr>
              <a:t>Limitations : </a:t>
            </a:r>
            <a:endParaRPr lang="fr-FR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0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0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8" name="Group 44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64" name="Freeform: Shape 51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AEBB17E-6998-4C6C-BB58-1E7B9D43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137" y="217283"/>
            <a:ext cx="11691420" cy="748186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u="sng" dirty="0">
                <a:solidFill>
                  <a:schemeClr val="tx2"/>
                </a:solidFill>
              </a:rPr>
              <a:t>Migration Zimbra + Lotus Notes IBM + Amazon </a:t>
            </a:r>
            <a:r>
              <a:rPr lang="fr-FR" sz="3600" u="sng" dirty="0" err="1">
                <a:solidFill>
                  <a:schemeClr val="tx2"/>
                </a:solidFill>
              </a:rPr>
              <a:t>WorkMail</a:t>
            </a:r>
            <a:r>
              <a:rPr lang="fr-FR" sz="3600" u="sng" dirty="0">
                <a:solidFill>
                  <a:schemeClr val="tx2"/>
                </a:solidFill>
              </a:rPr>
              <a:t> vers Exchange Online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65F5136-8069-4025-95BB-D5A15AD40403}"/>
              </a:ext>
            </a:extLst>
          </p:cNvPr>
          <p:cNvSpPr/>
          <p:nvPr/>
        </p:nvSpPr>
        <p:spPr>
          <a:xfrm>
            <a:off x="5762291" y="1113499"/>
            <a:ext cx="1924384" cy="464527"/>
          </a:xfrm>
          <a:prstGeom prst="rightArrow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4" descr="Résultat de recherche d'images pour &quot;exchange online&quot;">
            <a:extLst>
              <a:ext uri="{FF2B5EF4-FFF2-40B4-BE49-F238E27FC236}">
                <a16:creationId xmlns:a16="http://schemas.microsoft.com/office/drawing/2014/main" id="{CE258AE1-8008-4637-88E2-DC7F4E74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79" y="142185"/>
            <a:ext cx="2292853" cy="22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ésultat de recherche d'images pour &quot;zimbra icone&quot;">
            <a:extLst>
              <a:ext uri="{FF2B5EF4-FFF2-40B4-BE49-F238E27FC236}">
                <a16:creationId xmlns:a16="http://schemas.microsoft.com/office/drawing/2014/main" id="{ECE84550-28A0-4372-ACFA-A4FF77EB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5" y="954178"/>
            <a:ext cx="874176" cy="8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Résultat de recherche d'images pour &quot;lotus notes icone&quot;">
            <a:extLst>
              <a:ext uri="{FF2B5EF4-FFF2-40B4-BE49-F238E27FC236}">
                <a16:creationId xmlns:a16="http://schemas.microsoft.com/office/drawing/2014/main" id="{4DCEF5A9-86D8-4E6B-9085-263321DD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65" y="957595"/>
            <a:ext cx="805240" cy="8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Résultat de recherche d'images pour &quot;aws workmail logo&quot;">
            <a:extLst>
              <a:ext uri="{FF2B5EF4-FFF2-40B4-BE49-F238E27FC236}">
                <a16:creationId xmlns:a16="http://schemas.microsoft.com/office/drawing/2014/main" id="{D41E63D0-1C97-4551-A437-88B5272EB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20719" r="10966" b="21353"/>
          <a:stretch/>
        </p:blipFill>
        <p:spPr bwMode="auto">
          <a:xfrm>
            <a:off x="3910485" y="995402"/>
            <a:ext cx="15906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ross 2">
            <a:extLst>
              <a:ext uri="{FF2B5EF4-FFF2-40B4-BE49-F238E27FC236}">
                <a16:creationId xmlns:a16="http://schemas.microsoft.com/office/drawing/2014/main" id="{8D18D306-BD6C-48A4-9CFD-57C1DC542A72}"/>
              </a:ext>
            </a:extLst>
          </p:cNvPr>
          <p:cNvSpPr/>
          <p:nvPr/>
        </p:nvSpPr>
        <p:spPr>
          <a:xfrm>
            <a:off x="1687983" y="1150664"/>
            <a:ext cx="416551" cy="427361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ross 23">
            <a:extLst>
              <a:ext uri="{FF2B5EF4-FFF2-40B4-BE49-F238E27FC236}">
                <a16:creationId xmlns:a16="http://schemas.microsoft.com/office/drawing/2014/main" id="{ED02B2BA-F361-47F8-9E54-98E5954DC0AB}"/>
              </a:ext>
            </a:extLst>
          </p:cNvPr>
          <p:cNvSpPr/>
          <p:nvPr/>
        </p:nvSpPr>
        <p:spPr>
          <a:xfrm>
            <a:off x="3335651" y="1163451"/>
            <a:ext cx="426454" cy="419100"/>
          </a:xfrm>
          <a:prstGeom prst="plus">
            <a:avLst/>
          </a:prstGeom>
          <a:solidFill>
            <a:srgbClr val="D1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D32EA2-9599-425B-BD0D-108DC084C501}"/>
              </a:ext>
            </a:extLst>
          </p:cNvPr>
          <p:cNvSpPr txBox="1">
            <a:spLocks/>
          </p:cNvSpPr>
          <p:nvPr/>
        </p:nvSpPr>
        <p:spPr>
          <a:xfrm>
            <a:off x="383350" y="1994053"/>
            <a:ext cx="3527135" cy="548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i="1" dirty="0">
                <a:solidFill>
                  <a:schemeClr val="tx2"/>
                </a:solidFill>
              </a:rPr>
              <a:t>Avantages</a:t>
            </a:r>
            <a:r>
              <a:rPr lang="en-US" sz="2400" i="1" dirty="0">
                <a:solidFill>
                  <a:schemeClr val="tx2"/>
                </a:solidFill>
              </a:rPr>
              <a:t> : </a:t>
            </a:r>
            <a:endParaRPr lang="fr-FR" sz="2400" i="1" dirty="0">
              <a:solidFill>
                <a:schemeClr val="tx2"/>
              </a:solidFill>
            </a:endParaRPr>
          </a:p>
        </p:txBody>
      </p:sp>
      <p:pic>
        <p:nvPicPr>
          <p:cNvPr id="30" name="Picture 8" descr="Résultat de recherche d'images pour &quot;zimbra icone&quot;">
            <a:extLst>
              <a:ext uri="{FF2B5EF4-FFF2-40B4-BE49-F238E27FC236}">
                <a16:creationId xmlns:a16="http://schemas.microsoft.com/office/drawing/2014/main" id="{5788B95B-DF12-428E-856E-698279C10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829" y="2791419"/>
            <a:ext cx="874176" cy="8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Résultat de recherche d'images pour &quot;lotus notes icone&quot;">
            <a:extLst>
              <a:ext uri="{FF2B5EF4-FFF2-40B4-BE49-F238E27FC236}">
                <a16:creationId xmlns:a16="http://schemas.microsoft.com/office/drawing/2014/main" id="{44BD72A5-B3BB-4542-93BC-5AF5E28C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62" y="2705408"/>
            <a:ext cx="805240" cy="8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Résultat de recherche d'images pour &quot;aws workmail logo&quot;">
            <a:extLst>
              <a:ext uri="{FF2B5EF4-FFF2-40B4-BE49-F238E27FC236}">
                <a16:creationId xmlns:a16="http://schemas.microsoft.com/office/drawing/2014/main" id="{6C6F1074-C56E-41D5-853D-899723156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20719" r="10966" b="21353"/>
          <a:stretch/>
        </p:blipFill>
        <p:spPr bwMode="auto">
          <a:xfrm>
            <a:off x="8891496" y="2774706"/>
            <a:ext cx="15906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7F3B26F-97AE-4555-B620-09D9CFE7DC53}"/>
              </a:ext>
            </a:extLst>
          </p:cNvPr>
          <p:cNvCxnSpPr>
            <a:cxnSpLocks/>
          </p:cNvCxnSpPr>
          <p:nvPr/>
        </p:nvCxnSpPr>
        <p:spPr>
          <a:xfrm>
            <a:off x="3997960" y="3751318"/>
            <a:ext cx="0" cy="2454937"/>
          </a:xfrm>
          <a:prstGeom prst="line">
            <a:avLst/>
          </a:prstGeom>
          <a:ln>
            <a:solidFill>
              <a:srgbClr val="6C7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5FA1D5A-EBF9-45E3-9D62-BEFC858D4BC9}"/>
              </a:ext>
            </a:extLst>
          </p:cNvPr>
          <p:cNvCxnSpPr>
            <a:cxnSpLocks/>
          </p:cNvCxnSpPr>
          <p:nvPr/>
        </p:nvCxnSpPr>
        <p:spPr>
          <a:xfrm>
            <a:off x="7705725" y="3664062"/>
            <a:ext cx="0" cy="2454937"/>
          </a:xfrm>
          <a:prstGeom prst="line">
            <a:avLst/>
          </a:prstGeom>
          <a:ln>
            <a:solidFill>
              <a:srgbClr val="6C7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6CD831D-7F63-4549-8FA3-8836473293A3}"/>
              </a:ext>
            </a:extLst>
          </p:cNvPr>
          <p:cNvSpPr txBox="1"/>
          <p:nvPr/>
        </p:nvSpPr>
        <p:spPr>
          <a:xfrm>
            <a:off x="342909" y="3779303"/>
            <a:ext cx="3567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43434"/>
                </a:solidFill>
                <a:latin typeface="+mj-lt"/>
              </a:rPr>
              <a:t>Zimbra est un service de messagerie non adapté pour les grosses infrastructures contrairement à O365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43434"/>
                </a:solidFill>
                <a:latin typeface="+mj-lt"/>
              </a:rPr>
              <a:t>Passer d’une interface vieillissante à un environnement ergonomique et « user </a:t>
            </a:r>
            <a:r>
              <a:rPr lang="fr-FR" sz="1600" dirty="0" err="1">
                <a:solidFill>
                  <a:srgbClr val="343434"/>
                </a:solidFill>
                <a:latin typeface="+mj-lt"/>
              </a:rPr>
              <a:t>friendly</a:t>
            </a:r>
            <a:r>
              <a:rPr lang="fr-FR" sz="1600" dirty="0">
                <a:solidFill>
                  <a:srgbClr val="343434"/>
                </a:solidFill>
                <a:latin typeface="+mj-lt"/>
              </a:rPr>
              <a:t>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43434"/>
                </a:solidFill>
                <a:latin typeface="+mj-lt"/>
              </a:rPr>
              <a:t>Bénéficier d’un service flexible, sécurisé et adapté aux besoins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343434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343434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343434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10660E-341F-43BC-95DE-7E933BB70DE1}"/>
              </a:ext>
            </a:extLst>
          </p:cNvPr>
          <p:cNvSpPr txBox="1"/>
          <p:nvPr/>
        </p:nvSpPr>
        <p:spPr>
          <a:xfrm>
            <a:off x="4137997" y="3749972"/>
            <a:ext cx="3567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43434"/>
                </a:solidFill>
                <a:latin typeface="+mj-lt"/>
              </a:rPr>
              <a:t>Passer d’une messagerie difficile à prendre en main à une messagerie plus simple et plus ergonomique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43434"/>
                </a:solidFill>
                <a:latin typeface="+mj-lt"/>
              </a:rPr>
              <a:t>Bénéficier d’un environnement de collaboration tout intégré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43434"/>
                </a:solidFill>
                <a:latin typeface="+mj-lt"/>
              </a:rPr>
              <a:t>Réduire les coûts de maintenance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8BA928-715E-4DEF-AB6E-CB509AB984C9}"/>
              </a:ext>
            </a:extLst>
          </p:cNvPr>
          <p:cNvSpPr txBox="1"/>
          <p:nvPr/>
        </p:nvSpPr>
        <p:spPr>
          <a:xfrm>
            <a:off x="7873744" y="3664062"/>
            <a:ext cx="3567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43434"/>
                </a:solidFill>
              </a:rPr>
              <a:t>Bénéficier d’un environnement de collaboration tout intégré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343434"/>
                </a:solidFill>
              </a:rPr>
              <a:t>Renforcer les outils collaboratifs pour se recentrer sur les objectifs métiers</a:t>
            </a:r>
          </a:p>
          <a:p>
            <a:endParaRPr lang="fr-FR" sz="1600" dirty="0">
              <a:solidFill>
                <a:srgbClr val="343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73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668</Words>
  <Application>Microsoft Office PowerPoint</Application>
  <PresentationFormat>Widescreen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Migration vers Exchange Online</vt:lpstr>
      <vt:lpstr>Configuration actuelle</vt:lpstr>
      <vt:lpstr>Migration Gsuite vers Exchange Online</vt:lpstr>
      <vt:lpstr>Migration Gsuite vers Exchange Online</vt:lpstr>
      <vt:lpstr>PowerPoint Presentation</vt:lpstr>
      <vt:lpstr>PowerPoint Presentation</vt:lpstr>
      <vt:lpstr>Migration Gsuite vers Exchange Online</vt:lpstr>
      <vt:lpstr>Migration Gsuite vers Exchange Online</vt:lpstr>
      <vt:lpstr>Migration Zimbra + Lotus Notes IBM + Amazon WorkMail vers Exchange Online </vt:lpstr>
      <vt:lpstr>Migration Zimbra + Lotus Notes IBM + Amazon WorkMail vers Exchange Online </vt:lpstr>
      <vt:lpstr>Migration Zimbra + Lotus Notes IBM + Amazon WorkMail vers Exchange Online </vt:lpstr>
      <vt:lpstr>Migration Zimbra + Lotus Notes IBM + Amazon WorkMail vers Exchange Online </vt:lpstr>
      <vt:lpstr>Migration Zimbra + Lotus Notes IBM + Amazon WorkMail vers Exchange Online </vt:lpstr>
      <vt:lpstr>Migration Zimbra + Lotus Notes IBM + Amazon WorkMail vers Exchange Online </vt:lpstr>
      <vt:lpstr>Migration Zimbra + Lotus Notes IBM + Amazon WorkMail vers Exchange Online </vt:lpstr>
      <vt:lpstr>Migration Zimbra + Lotus Notes IBM + Amazon WorkMail vers Exchange Online </vt:lpstr>
      <vt:lpstr>Migration Zimbra + Lotus Notes IBM + Amazon WorkMail vers Exchange Online </vt:lpstr>
      <vt:lpstr>Migration Zimbra + Lotus Notes IBM + Amazon WorkMail vers Exchange Online </vt:lpstr>
      <vt:lpstr>Migration Yahoo Mail vers Exchange Online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vers Exchange Online</dc:title>
  <dc:creator>Rousseau, Leo</dc:creator>
  <cp:lastModifiedBy>Rousseau, Leo</cp:lastModifiedBy>
  <cp:revision>23</cp:revision>
  <dcterms:created xsi:type="dcterms:W3CDTF">2021-02-13T15:55:11Z</dcterms:created>
  <dcterms:modified xsi:type="dcterms:W3CDTF">2021-03-16T09:28:38Z</dcterms:modified>
</cp:coreProperties>
</file>