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</p:embeddedFontLst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5ADA5-A3F8-4FEB-9F9D-8C3F0C376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E2F510-FFD9-412B-9F4A-8B447D715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041691-042C-403E-9B70-E9466AD8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A31A93-F615-48A4-BD36-2F0841EB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D8B5E0-5609-497F-94B8-415F6042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38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CE004-A499-4E0D-88BB-D9D06815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6526FC-CA1C-4E64-A81E-2182EEAD0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B081EE-1D24-4884-86FA-61CA19EAA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70BE1F-69EF-4760-AA0A-C89A6B6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F8EC30-690B-4761-88B1-656AF689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62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B2B77D-05B2-476B-B1B3-B17D56C87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3AF4BE-0BD8-4B11-B009-A5BAA38A0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290CC4-C984-4853-9CDA-0914F567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5F9B1C-D72B-4D48-B091-57569E38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9D35E7-A765-4F76-BE59-C1F7870B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67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E213BA-0DAF-4A12-A411-5D4E8BB6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05E8F-FC10-4553-B797-05DC40D4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4D154-712E-4F1B-B7FF-E140D66A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E9A59E-CC04-4E2B-958A-8D17768D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C2EBE3-F098-4F87-908D-768D7EB6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53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BA481-9314-4D04-A070-D189FFD6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A6B2A4-C3B9-4A86-BDC5-16BCBF2D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30518C-A8A0-4BEA-8BCC-46E95A8C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8787CA-D5EB-4DA4-A2AD-C3C8F44E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8D758-B30D-48E2-9D29-64B77721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60DDF-C895-4281-B5FD-9486FAA6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301632-5AA7-4F46-90F7-36B8E3258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1BC464-4763-46B6-A5A2-1E2FAE170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32B7F4-DDCA-4C6E-80D9-D1561F14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625484-E2FC-4F94-BB4E-AB260F77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B03F0D-7E3D-4E9B-AAE8-05338D70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55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573EA-A803-40EF-822F-13ACA1BF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14032E-15C3-4D95-8DEE-3A7DE5CCA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D1035B-32F1-43C3-8974-E22A27493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605680-6EB0-48E6-83F8-7597FB44B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1E51EFE-1425-4585-8F26-AAD57E979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143E9E-646E-407C-9147-41581ABD6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099276-A4B6-4D20-9443-BB9BF397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EB735F-6315-4177-AA9D-AA14D294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6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B6E00-C9A4-4AA1-910A-CDFAC1D6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00A14A-4369-464D-AE49-47E5052A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8A1D7F-E401-42E4-9FA8-D1407B40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14BE47-AF8B-475C-B176-54BF1E11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03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353227-A9CE-4C97-81EB-30D88EF1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C24401-F3F7-490F-B7DD-7A66ABDB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E1F4D0-64BB-4CA1-8DD9-0154E881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96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A6594-4775-4732-A6C7-D9C6F45E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FC03AD-1E2B-47BE-A711-22137A1E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223A89-85DD-4ED4-9204-4729CCDC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5DF93-BED6-420E-A0D4-547A2123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468CC6-1A03-4D4E-9866-AB46B3C3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1B715C-1BEC-4A3D-AB0C-F1A7E62D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62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0E123-9D74-4D35-8671-B3FFE396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66EF98C-3042-4BBF-A5F8-556E6126B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2FEE0-A77C-4E0E-84D4-D53C8F69E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EEAD45-F387-4977-B36E-4B2ABF35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25D71F-6CFA-4820-96D5-0FB446D4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ED5E89-7F03-44B0-BEB2-B2F49B3B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13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436676-A817-4162-B41B-392D3909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F036F3-0BBC-4A4B-9431-6867739BA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68C4A6-684B-436D-BA67-DB52FBD69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13220-9103-4D85-B7A7-71A2BCA554D2}" type="datetimeFigureOut">
              <a:rPr lang="fr-FR" smtClean="0"/>
              <a:t>29/07/2021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26474-F54E-4703-B4A7-17B5391EE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57AB64-8CB3-4C78-9210-A6900A9E9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7B8F8-6A5A-44CE-97B3-854BB306C0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567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07B23-0CD6-4EC7-BBD1-3B94A29D91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ESSAI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EDA317-1FD5-4B53-9A2C-8560D548E2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par Alain BASTIDES</a:t>
            </a:r>
          </a:p>
        </p:txBody>
      </p:sp>
      <p:pic>
        <p:nvPicPr>
          <p:cNvPr id="6" name="canned-heat-on-the-road-again-alternate-take-with-lyrics-hq">
            <a:hlinkClick r:id="" action="ppaction://media"/>
            <a:extLst>
              <a:ext uri="{FF2B5EF4-FFF2-40B4-BE49-F238E27FC236}">
                <a16:creationId xmlns:a16="http://schemas.microsoft.com/office/drawing/2014/main" id="{20FFEBFF-077A-45AC-AF35-F5BDC439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02">
            <a:extLst>
              <a:ext uri="{FF2B5EF4-FFF2-40B4-BE49-F238E27FC236}">
                <a16:creationId xmlns:a16="http://schemas.microsoft.com/office/drawing/2014/main" id="{6B5E634C-A19E-4DAB-B237-18C998242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0"/>
            <a:ext cx="554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03">
            <a:extLst>
              <a:ext uri="{FF2B5EF4-FFF2-40B4-BE49-F238E27FC236}">
                <a16:creationId xmlns:a16="http://schemas.microsoft.com/office/drawing/2014/main" id="{54CE02B1-D50F-4188-8E80-9D4349C36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88" y="0"/>
            <a:ext cx="535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1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04">
            <a:extLst>
              <a:ext uri="{FF2B5EF4-FFF2-40B4-BE49-F238E27FC236}">
                <a16:creationId xmlns:a16="http://schemas.microsoft.com/office/drawing/2014/main" id="{4955146F-082B-429D-9173-C532F69241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0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07">
            <a:extLst>
              <a:ext uri="{FF2B5EF4-FFF2-40B4-BE49-F238E27FC236}">
                <a16:creationId xmlns:a16="http://schemas.microsoft.com/office/drawing/2014/main" id="{F40787EA-B2D0-41E4-B8EA-F764547C0D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0"/>
            <a:ext cx="905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08">
            <a:extLst>
              <a:ext uri="{FF2B5EF4-FFF2-40B4-BE49-F238E27FC236}">
                <a16:creationId xmlns:a16="http://schemas.microsoft.com/office/drawing/2014/main" id="{2440D00C-3C83-4703-980B-3805F6304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12">
            <a:extLst>
              <a:ext uri="{FF2B5EF4-FFF2-40B4-BE49-F238E27FC236}">
                <a16:creationId xmlns:a16="http://schemas.microsoft.com/office/drawing/2014/main" id="{EC22852C-4BFA-4740-93D6-1E3D4C563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1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15">
            <a:extLst>
              <a:ext uri="{FF2B5EF4-FFF2-40B4-BE49-F238E27FC236}">
                <a16:creationId xmlns:a16="http://schemas.microsoft.com/office/drawing/2014/main" id="{1547588C-1122-4078-9FD3-C2B98C6D6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17">
            <a:extLst>
              <a:ext uri="{FF2B5EF4-FFF2-40B4-BE49-F238E27FC236}">
                <a16:creationId xmlns:a16="http://schemas.microsoft.com/office/drawing/2014/main" id="{DBE4CA85-D00C-4BB4-AA09-AC2B4FDA4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7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18">
            <a:extLst>
              <a:ext uri="{FF2B5EF4-FFF2-40B4-BE49-F238E27FC236}">
                <a16:creationId xmlns:a16="http://schemas.microsoft.com/office/drawing/2014/main" id="{7E13EC5B-4D8B-4010-A1AD-7DB00603A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8" y="0"/>
            <a:ext cx="743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4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119">
            <a:extLst>
              <a:ext uri="{FF2B5EF4-FFF2-40B4-BE49-F238E27FC236}">
                <a16:creationId xmlns:a16="http://schemas.microsoft.com/office/drawing/2014/main" id="{B42A163F-2DD8-407F-A6E9-88D3B1599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63" y="0"/>
            <a:ext cx="6948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4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39">
            <a:extLst>
              <a:ext uri="{FF2B5EF4-FFF2-40B4-BE49-F238E27FC236}">
                <a16:creationId xmlns:a16="http://schemas.microsoft.com/office/drawing/2014/main" id="{24483C99-B07D-4D2E-A11F-05A097BFE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04">
            <a:extLst>
              <a:ext uri="{FF2B5EF4-FFF2-40B4-BE49-F238E27FC236}">
                <a16:creationId xmlns:a16="http://schemas.microsoft.com/office/drawing/2014/main" id="{B91941B2-DBBB-454B-A995-D500FB72C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05">
            <a:extLst>
              <a:ext uri="{FF2B5EF4-FFF2-40B4-BE49-F238E27FC236}">
                <a16:creationId xmlns:a16="http://schemas.microsoft.com/office/drawing/2014/main" id="{CC77ECB4-E5F7-464E-AF88-05E454622F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9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06">
            <a:extLst>
              <a:ext uri="{FF2B5EF4-FFF2-40B4-BE49-F238E27FC236}">
                <a16:creationId xmlns:a16="http://schemas.microsoft.com/office/drawing/2014/main" id="{2ACD4934-B398-4714-AA66-4ED5BA2D3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7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08-2">
            <a:extLst>
              <a:ext uri="{FF2B5EF4-FFF2-40B4-BE49-F238E27FC236}">
                <a16:creationId xmlns:a16="http://schemas.microsoft.com/office/drawing/2014/main" id="{8B9993C5-898B-42A8-AA0B-2AACD7B345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896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10-2">
            <a:extLst>
              <a:ext uri="{FF2B5EF4-FFF2-40B4-BE49-F238E27FC236}">
                <a16:creationId xmlns:a16="http://schemas.microsoft.com/office/drawing/2014/main" id="{ED2EBA66-6543-4CC8-A293-E6E75149A3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13" y="0"/>
            <a:ext cx="645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12">
            <a:extLst>
              <a:ext uri="{FF2B5EF4-FFF2-40B4-BE49-F238E27FC236}">
                <a16:creationId xmlns:a16="http://schemas.microsoft.com/office/drawing/2014/main" id="{DD6766E5-32C8-4DFF-9E57-1C526F1440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8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13">
            <a:extLst>
              <a:ext uri="{FF2B5EF4-FFF2-40B4-BE49-F238E27FC236}">
                <a16:creationId xmlns:a16="http://schemas.microsoft.com/office/drawing/2014/main" id="{9EE22E08-E095-48F6-B001-E073C92EA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5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17">
            <a:extLst>
              <a:ext uri="{FF2B5EF4-FFF2-40B4-BE49-F238E27FC236}">
                <a16:creationId xmlns:a16="http://schemas.microsoft.com/office/drawing/2014/main" id="{0B85E352-08E5-4554-8526-9721D6E88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21">
            <a:extLst>
              <a:ext uri="{FF2B5EF4-FFF2-40B4-BE49-F238E27FC236}">
                <a16:creationId xmlns:a16="http://schemas.microsoft.com/office/drawing/2014/main" id="{75A2457F-1B35-41A3-BA42-D14BB5ABE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22">
            <a:extLst>
              <a:ext uri="{FF2B5EF4-FFF2-40B4-BE49-F238E27FC236}">
                <a16:creationId xmlns:a16="http://schemas.microsoft.com/office/drawing/2014/main" id="{29D2C1CC-C1B8-4BA4-ABBA-5A8D9E98A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40">
            <a:extLst>
              <a:ext uri="{FF2B5EF4-FFF2-40B4-BE49-F238E27FC236}">
                <a16:creationId xmlns:a16="http://schemas.microsoft.com/office/drawing/2014/main" id="{92552E2D-6B0D-44C2-BB68-35794D0A5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7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24">
            <a:extLst>
              <a:ext uri="{FF2B5EF4-FFF2-40B4-BE49-F238E27FC236}">
                <a16:creationId xmlns:a16="http://schemas.microsoft.com/office/drawing/2014/main" id="{40FD641F-2C7A-4BFE-BE7D-E72E2BCE1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7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26">
            <a:extLst>
              <a:ext uri="{FF2B5EF4-FFF2-40B4-BE49-F238E27FC236}">
                <a16:creationId xmlns:a16="http://schemas.microsoft.com/office/drawing/2014/main" id="{4AF004DE-5132-4CC7-A61B-53D4F4666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0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29">
            <a:extLst>
              <a:ext uri="{FF2B5EF4-FFF2-40B4-BE49-F238E27FC236}">
                <a16:creationId xmlns:a16="http://schemas.microsoft.com/office/drawing/2014/main" id="{7D668612-332E-422F-8A03-1A6FF6665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3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44">
            <a:extLst>
              <a:ext uri="{FF2B5EF4-FFF2-40B4-BE49-F238E27FC236}">
                <a16:creationId xmlns:a16="http://schemas.microsoft.com/office/drawing/2014/main" id="{2D4351B5-F369-4389-B113-F43A310DF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2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73">
            <a:extLst>
              <a:ext uri="{FF2B5EF4-FFF2-40B4-BE49-F238E27FC236}">
                <a16:creationId xmlns:a16="http://schemas.microsoft.com/office/drawing/2014/main" id="{B11B2E5D-7DD0-4097-BC26-E409EBD52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75">
            <a:extLst>
              <a:ext uri="{FF2B5EF4-FFF2-40B4-BE49-F238E27FC236}">
                <a16:creationId xmlns:a16="http://schemas.microsoft.com/office/drawing/2014/main" id="{56FC3E41-080C-42F2-8DE1-1CB565216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0"/>
            <a:ext cx="10190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85">
            <a:extLst>
              <a:ext uri="{FF2B5EF4-FFF2-40B4-BE49-F238E27FC236}">
                <a16:creationId xmlns:a16="http://schemas.microsoft.com/office/drawing/2014/main" id="{D20E59DF-CC8C-4E96-9B73-DFB750FDE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63" y="0"/>
            <a:ext cx="552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9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86">
            <a:extLst>
              <a:ext uri="{FF2B5EF4-FFF2-40B4-BE49-F238E27FC236}">
                <a16:creationId xmlns:a16="http://schemas.microsoft.com/office/drawing/2014/main" id="{4B761326-ADB4-4593-9887-7A817B0F7A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87">
            <a:extLst>
              <a:ext uri="{FF2B5EF4-FFF2-40B4-BE49-F238E27FC236}">
                <a16:creationId xmlns:a16="http://schemas.microsoft.com/office/drawing/2014/main" id="{4CF339A1-32D8-4C04-A5FF-4A24D070B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3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88">
            <a:extLst>
              <a:ext uri="{FF2B5EF4-FFF2-40B4-BE49-F238E27FC236}">
                <a16:creationId xmlns:a16="http://schemas.microsoft.com/office/drawing/2014/main" id="{5638E092-B9B0-4A11-85AE-3BDB088E1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0"/>
            <a:ext cx="810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1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43">
            <a:extLst>
              <a:ext uri="{FF2B5EF4-FFF2-40B4-BE49-F238E27FC236}">
                <a16:creationId xmlns:a16="http://schemas.microsoft.com/office/drawing/2014/main" id="{3B5A4D11-CC47-4DD1-B47C-7D3B443DE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5" y="0"/>
            <a:ext cx="521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8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90">
            <a:extLst>
              <a:ext uri="{FF2B5EF4-FFF2-40B4-BE49-F238E27FC236}">
                <a16:creationId xmlns:a16="http://schemas.microsoft.com/office/drawing/2014/main" id="{DBFEE724-7ABF-42E6-B882-70317BCC1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299">
            <a:extLst>
              <a:ext uri="{FF2B5EF4-FFF2-40B4-BE49-F238E27FC236}">
                <a16:creationId xmlns:a16="http://schemas.microsoft.com/office/drawing/2014/main" id="{16E987D0-5B2A-416A-806D-BC11E656B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3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07">
            <a:extLst>
              <a:ext uri="{FF2B5EF4-FFF2-40B4-BE49-F238E27FC236}">
                <a16:creationId xmlns:a16="http://schemas.microsoft.com/office/drawing/2014/main" id="{29DD34FC-B7F7-4CA2-BA33-743812739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0"/>
            <a:ext cx="1106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5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08">
            <a:extLst>
              <a:ext uri="{FF2B5EF4-FFF2-40B4-BE49-F238E27FC236}">
                <a16:creationId xmlns:a16="http://schemas.microsoft.com/office/drawing/2014/main" id="{F1F9C4F6-4BC2-4CDF-9852-3B04E9D4A2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09">
            <a:extLst>
              <a:ext uri="{FF2B5EF4-FFF2-40B4-BE49-F238E27FC236}">
                <a16:creationId xmlns:a16="http://schemas.microsoft.com/office/drawing/2014/main" id="{6A9E8C45-E118-4152-B96A-30D126216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4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16">
            <a:extLst>
              <a:ext uri="{FF2B5EF4-FFF2-40B4-BE49-F238E27FC236}">
                <a16:creationId xmlns:a16="http://schemas.microsoft.com/office/drawing/2014/main" id="{1E5D6B6E-4F0D-4B77-BC45-7AFD3B233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17">
            <a:extLst>
              <a:ext uri="{FF2B5EF4-FFF2-40B4-BE49-F238E27FC236}">
                <a16:creationId xmlns:a16="http://schemas.microsoft.com/office/drawing/2014/main" id="{060E7D52-4AED-41A5-B32B-357E0457C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8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18">
            <a:extLst>
              <a:ext uri="{FF2B5EF4-FFF2-40B4-BE49-F238E27FC236}">
                <a16:creationId xmlns:a16="http://schemas.microsoft.com/office/drawing/2014/main" id="{67694613-030D-40AA-A5EC-48B6D5E51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3" y="0"/>
            <a:ext cx="879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22">
            <a:extLst>
              <a:ext uri="{FF2B5EF4-FFF2-40B4-BE49-F238E27FC236}">
                <a16:creationId xmlns:a16="http://schemas.microsoft.com/office/drawing/2014/main" id="{01A5AAA4-B599-4FA5-AECE-D7388B8DBB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25" y="0"/>
            <a:ext cx="506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24">
            <a:extLst>
              <a:ext uri="{FF2B5EF4-FFF2-40B4-BE49-F238E27FC236}">
                <a16:creationId xmlns:a16="http://schemas.microsoft.com/office/drawing/2014/main" id="{A0E5F03B-CCEE-48DB-B3D0-0C867BE74F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0"/>
            <a:ext cx="519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9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45">
            <a:extLst>
              <a:ext uri="{FF2B5EF4-FFF2-40B4-BE49-F238E27FC236}">
                <a16:creationId xmlns:a16="http://schemas.microsoft.com/office/drawing/2014/main" id="{2BC11015-B16A-496B-9334-7E46012C7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5" y="0"/>
            <a:ext cx="522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25">
            <a:extLst>
              <a:ext uri="{FF2B5EF4-FFF2-40B4-BE49-F238E27FC236}">
                <a16:creationId xmlns:a16="http://schemas.microsoft.com/office/drawing/2014/main" id="{023E7590-A8F9-4E2D-A633-57DCEEFFC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27">
            <a:extLst>
              <a:ext uri="{FF2B5EF4-FFF2-40B4-BE49-F238E27FC236}">
                <a16:creationId xmlns:a16="http://schemas.microsoft.com/office/drawing/2014/main" id="{A4D64199-D5F3-42D8-AB2C-043C59219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0"/>
            <a:ext cx="810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28">
            <a:extLst>
              <a:ext uri="{FF2B5EF4-FFF2-40B4-BE49-F238E27FC236}">
                <a16:creationId xmlns:a16="http://schemas.microsoft.com/office/drawing/2014/main" id="{2D988A13-22D8-49A7-A23E-311FC9AB4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50" y="0"/>
            <a:ext cx="572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0">
            <a:extLst>
              <a:ext uri="{FF2B5EF4-FFF2-40B4-BE49-F238E27FC236}">
                <a16:creationId xmlns:a16="http://schemas.microsoft.com/office/drawing/2014/main" id="{FB6DB762-9A48-4D25-9EBA-C3D7BBFD78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1">
            <a:extLst>
              <a:ext uri="{FF2B5EF4-FFF2-40B4-BE49-F238E27FC236}">
                <a16:creationId xmlns:a16="http://schemas.microsoft.com/office/drawing/2014/main" id="{B120C19E-82BB-4E6C-83B4-27D9E9109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1-2">
            <a:extLst>
              <a:ext uri="{FF2B5EF4-FFF2-40B4-BE49-F238E27FC236}">
                <a16:creationId xmlns:a16="http://schemas.microsoft.com/office/drawing/2014/main" id="{187AA926-6B5F-4806-B150-CEEEDA728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3" y="0"/>
            <a:ext cx="6899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3">
            <a:extLst>
              <a:ext uri="{FF2B5EF4-FFF2-40B4-BE49-F238E27FC236}">
                <a16:creationId xmlns:a16="http://schemas.microsoft.com/office/drawing/2014/main" id="{925E336F-A07A-4C63-A99A-3CAFE8FB0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4">
            <a:extLst>
              <a:ext uri="{FF2B5EF4-FFF2-40B4-BE49-F238E27FC236}">
                <a16:creationId xmlns:a16="http://schemas.microsoft.com/office/drawing/2014/main" id="{68517925-0E78-4B99-AB47-88E6F5CAF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7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5">
            <a:extLst>
              <a:ext uri="{FF2B5EF4-FFF2-40B4-BE49-F238E27FC236}">
                <a16:creationId xmlns:a16="http://schemas.microsoft.com/office/drawing/2014/main" id="{21CE98F7-58C5-4BC8-BD5F-D61610A39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0"/>
            <a:ext cx="5129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6">
            <a:extLst>
              <a:ext uri="{FF2B5EF4-FFF2-40B4-BE49-F238E27FC236}">
                <a16:creationId xmlns:a16="http://schemas.microsoft.com/office/drawing/2014/main" id="{76FD2231-6019-47D3-8005-3E8AAF977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0"/>
            <a:ext cx="667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8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47">
            <a:extLst>
              <a:ext uri="{FF2B5EF4-FFF2-40B4-BE49-F238E27FC236}">
                <a16:creationId xmlns:a16="http://schemas.microsoft.com/office/drawing/2014/main" id="{F635A2BE-37EC-4C23-A80D-E6CC35F096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0"/>
            <a:ext cx="504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337">
            <a:extLst>
              <a:ext uri="{FF2B5EF4-FFF2-40B4-BE49-F238E27FC236}">
                <a16:creationId xmlns:a16="http://schemas.microsoft.com/office/drawing/2014/main" id="{C2F63003-B826-4C39-B1CA-75030CEDBB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48">
            <a:extLst>
              <a:ext uri="{FF2B5EF4-FFF2-40B4-BE49-F238E27FC236}">
                <a16:creationId xmlns:a16="http://schemas.microsoft.com/office/drawing/2014/main" id="{97CE4A20-98F0-478C-874A-C7F9A31DF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81">
            <a:extLst>
              <a:ext uri="{FF2B5EF4-FFF2-40B4-BE49-F238E27FC236}">
                <a16:creationId xmlns:a16="http://schemas.microsoft.com/office/drawing/2014/main" id="{4FF69090-19AE-41F4-8B68-5D6EC4C5D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5" y="0"/>
            <a:ext cx="5033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1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2098">
            <a:extLst>
              <a:ext uri="{FF2B5EF4-FFF2-40B4-BE49-F238E27FC236}">
                <a16:creationId xmlns:a16="http://schemas.microsoft.com/office/drawing/2014/main" id="{D2647920-3FEA-4DEE-A2C7-AF7FF90FA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4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pull dir="r"/>
      </p:transition>
    </mc:Choice>
    <mc:Fallback>
      <p:transition spd="slow" advClick="0" advTm="4000">
        <p:pull dir="r"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Grand écran</PresentationFormat>
  <Paragraphs>2</Paragraphs>
  <Slides>60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4" baseType="lpstr">
      <vt:lpstr>Calibri Light</vt:lpstr>
      <vt:lpstr>Arial</vt:lpstr>
      <vt:lpstr>Calibri</vt:lpstr>
      <vt:lpstr>Thème Office</vt:lpstr>
      <vt:lpstr>ESSAI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ESSAI</dc:title>
  <dc:creator>Alain BASTIDES</dc:creator>
  <cp:lastModifiedBy>Alain BASTIDES</cp:lastModifiedBy>
  <cp:revision>1</cp:revision>
  <dcterms:created xsi:type="dcterms:W3CDTF">2021-07-29T13:51:19Z</dcterms:created>
  <dcterms:modified xsi:type="dcterms:W3CDTF">2021-07-29T13:58:46Z</dcterms:modified>
</cp:coreProperties>
</file>