
<file path=[Content_Types].xml><?xml version="1.0" encoding="utf-8"?>
<Types xmlns="http://schemas.openxmlformats.org/package/2006/content-types">
  <Default Extension="png" ContentType="image/png"/>
  <Default Extension="web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11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56" r:id="rId4"/>
    <p:sldId id="258" r:id="rId5"/>
    <p:sldId id="259" r:id="rId6"/>
    <p:sldId id="262" r:id="rId7"/>
    <p:sldId id="261" r:id="rId8"/>
    <p:sldId id="260" r:id="rId9"/>
    <p:sldId id="263" r:id="rId10"/>
    <p:sldId id="264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0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94660"/>
  </p:normalViewPr>
  <p:slideViewPr>
    <p:cSldViewPr snapToGrid="0">
      <p:cViewPr varScale="1">
        <p:scale>
          <a:sx n="68" d="100"/>
          <a:sy n="68" d="100"/>
        </p:scale>
        <p:origin x="2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145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901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89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063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044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8311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840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0011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652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57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504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7E31A-84BE-427C-926E-C0E1325547C6}" type="datetimeFigureOut">
              <a:rPr lang="fr-FR" smtClean="0"/>
              <a:t>29/07/2021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0875F-83CC-4754-9016-4F234641A0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338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eb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738" y="3352620"/>
            <a:ext cx="6077262" cy="350538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70" y="0"/>
            <a:ext cx="5922568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208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09" y="0"/>
            <a:ext cx="11821212" cy="6885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0060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623928" cy="609914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6858" y="-2"/>
            <a:ext cx="4506011" cy="6854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65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9177" y="0"/>
            <a:ext cx="4486542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348"/>
            <a:ext cx="7474334" cy="655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9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7" y="0"/>
            <a:ext cx="6004157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934" y="84841"/>
            <a:ext cx="6000750" cy="655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7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1277"/>
            <a:ext cx="3674395" cy="520830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198" y="1451727"/>
            <a:ext cx="8675802" cy="438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98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416" y="0"/>
            <a:ext cx="99949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908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375" y="1087721"/>
            <a:ext cx="5535625" cy="460606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52" y="148760"/>
            <a:ext cx="6350326" cy="661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005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652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921" y="0"/>
            <a:ext cx="8550111" cy="6819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76058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0</Words>
  <Application>Microsoft Office PowerPoint</Application>
  <PresentationFormat>Grand écran</PresentationFormat>
  <Paragraphs>0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HELIOS</dc:creator>
  <cp:lastModifiedBy>HELIOS</cp:lastModifiedBy>
  <cp:revision>12</cp:revision>
  <dcterms:created xsi:type="dcterms:W3CDTF">2021-07-29T15:52:14Z</dcterms:created>
  <dcterms:modified xsi:type="dcterms:W3CDTF">2021-07-29T18:18:40Z</dcterms:modified>
</cp:coreProperties>
</file>