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2634" y="6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714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487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4405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829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13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175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3607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0454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0050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86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958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FE34E-978C-4C5D-9A86-FB34E1DF1194}" type="datetimeFigureOut">
              <a:rPr lang="fr-FR" smtClean="0"/>
              <a:t>26/07/2021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931BD-AEF9-459F-B9A0-611569A190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64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hyperlink" Target="https://attestation-vaccin.ameli.fr/" TargetMode="External"/><Relationship Id="rId11" Type="http://schemas.openxmlformats.org/officeDocument/2006/relationships/image" Target="../media/image6.png"/><Relationship Id="rId5" Type="http://schemas.openxmlformats.org/officeDocument/2006/relationships/hyperlink" Target="https://assure.ameli.fr/PortailAS/appmanager/PortailAS/assure?_nfpb=true&amp;_pageLabel=as_creation_immediate_page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1.jpg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0.png"/><Relationship Id="rId7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17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228"/>
            <a:ext cx="6858000" cy="993922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84420" y="149902"/>
            <a:ext cx="48718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Obtenir son QR Code </a:t>
            </a:r>
            <a:r>
              <a:rPr lang="fr-FR" sz="2800" b="1" dirty="0" err="1" smtClean="0"/>
              <a:t>Covid</a:t>
            </a:r>
            <a:r>
              <a:rPr lang="fr-FR" sz="2800" b="1" dirty="0" smtClean="0"/>
              <a:t> 19</a:t>
            </a:r>
          </a:p>
          <a:p>
            <a:r>
              <a:rPr lang="fr-FR" sz="2800" b="1" dirty="0"/>
              <a:t> </a:t>
            </a:r>
            <a:r>
              <a:rPr lang="fr-FR" sz="2800" b="1" dirty="0" smtClean="0"/>
              <a:t>                   TUTORIEL</a:t>
            </a:r>
            <a:endParaRPr lang="fr-FR" sz="28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357265" y="1305984"/>
            <a:ext cx="6143469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Se créer un compte ameli.fr</a:t>
            </a:r>
          </a:p>
          <a:p>
            <a:r>
              <a:rPr lang="fr-FR" b="1" dirty="0" smtClean="0">
                <a:hlinkClick r:id="rId5"/>
              </a:rPr>
              <a:t>https://assure.ameli.fr/PortailAS/appmanager/PortailAS/assure?_nfpb=true&amp;_pageLabel=as_creation_immediate_page</a:t>
            </a:r>
            <a:endParaRPr lang="fr-FR" b="1" dirty="0" smtClean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Remplir les champs</a:t>
            </a:r>
          </a:p>
          <a:p>
            <a:r>
              <a:rPr lang="fr-FR" b="1" dirty="0" smtClean="0"/>
              <a:t>Suivant</a:t>
            </a:r>
          </a:p>
          <a:p>
            <a:r>
              <a:rPr lang="fr-FR" b="1" dirty="0" smtClean="0"/>
              <a:t>Suivant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Noter votre code confidentiel</a:t>
            </a:r>
          </a:p>
          <a:p>
            <a:r>
              <a:rPr lang="fr-FR" b="1" dirty="0" smtClean="0">
                <a:solidFill>
                  <a:srgbClr val="FF0000"/>
                </a:solidFill>
              </a:rPr>
              <a:t>avec caractères spéciaux</a:t>
            </a:r>
            <a:endParaRPr lang="fr-FR" b="1" dirty="0">
              <a:solidFill>
                <a:srgbClr val="FF0000"/>
              </a:solidFill>
            </a:endParaRPr>
          </a:p>
          <a:p>
            <a:r>
              <a:rPr lang="fr-FR" b="1" dirty="0" smtClean="0"/>
              <a:t>Valider en fin de parcours</a:t>
            </a:r>
          </a:p>
          <a:p>
            <a:endParaRPr lang="fr-FR" b="1" dirty="0" smtClean="0"/>
          </a:p>
          <a:p>
            <a:r>
              <a:rPr lang="fr-FR" b="1" dirty="0" smtClean="0"/>
              <a:t>Se connecter sur France </a:t>
            </a:r>
            <a:r>
              <a:rPr lang="fr-FR" b="1" dirty="0" err="1" smtClean="0"/>
              <a:t>connect</a:t>
            </a:r>
            <a:endParaRPr lang="fr-FR" b="1" dirty="0" smtClean="0"/>
          </a:p>
          <a:p>
            <a:r>
              <a:rPr lang="fr-FR" b="1" dirty="0" smtClean="0">
                <a:hlinkClick r:id="rId6"/>
              </a:rPr>
              <a:t>https://attestation-vaccin.ameli.fr/</a:t>
            </a:r>
            <a:endParaRPr lang="fr-FR" b="1" dirty="0" smtClean="0"/>
          </a:p>
          <a:p>
            <a:r>
              <a:rPr lang="fr-FR" b="1" dirty="0" smtClean="0"/>
              <a:t>Cliquer sur « S’identifier avec France </a:t>
            </a:r>
            <a:r>
              <a:rPr lang="fr-FR" b="1" dirty="0" err="1" smtClean="0"/>
              <a:t>Connect</a:t>
            </a:r>
            <a:r>
              <a:rPr lang="fr-FR" b="1" dirty="0" smtClean="0"/>
              <a:t> » </a:t>
            </a:r>
          </a:p>
          <a:p>
            <a:endParaRPr lang="fr-FR" b="1" dirty="0"/>
          </a:p>
          <a:p>
            <a:r>
              <a:rPr lang="fr-FR" b="1" dirty="0" smtClean="0"/>
              <a:t>Cliquer sur « Assurance maladie »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Taper N° de sécu et code confidentiel</a:t>
            </a:r>
          </a:p>
          <a:p>
            <a:r>
              <a:rPr lang="fr-FR" b="1" dirty="0" smtClean="0"/>
              <a:t>Et « me connecter »</a:t>
            </a:r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r>
              <a:rPr lang="fr-FR" b="1" dirty="0" smtClean="0"/>
              <a:t>Fenêtre qui apparaît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i="1" dirty="0" smtClean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8999" y="2616952"/>
            <a:ext cx="3260802" cy="163562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3351" y="5585272"/>
            <a:ext cx="2076450" cy="7429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91878" y="4855635"/>
            <a:ext cx="1838325" cy="6286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60889" y="6446602"/>
            <a:ext cx="2318478" cy="127916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02607" y="7829442"/>
            <a:ext cx="1750520" cy="1123950"/>
          </a:xfrm>
          <a:prstGeom prst="rect">
            <a:avLst/>
          </a:prstGeom>
        </p:spPr>
      </p:pic>
      <p:pic>
        <p:nvPicPr>
          <p:cNvPr id="11" name="Dueling Banjo Délivran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708094" y="9183027"/>
            <a:ext cx="609600" cy="6096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1419946" y="9293217"/>
            <a:ext cx="5344200" cy="60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338" b="1" dirty="0"/>
              <a:t>    </a:t>
            </a:r>
            <a:r>
              <a:rPr lang="fr-FR" sz="1400" b="1" dirty="0"/>
              <a:t>Fond musical </a:t>
            </a:r>
            <a:r>
              <a:rPr lang="fr-FR" sz="1400" b="1" dirty="0" smtClean="0"/>
              <a:t>:  </a:t>
            </a:r>
            <a:r>
              <a:rPr lang="fr-FR" sz="1400" b="1" dirty="0" err="1" smtClean="0"/>
              <a:t>Dueling</a:t>
            </a:r>
            <a:r>
              <a:rPr lang="fr-FR" sz="1400" b="1" dirty="0" smtClean="0"/>
              <a:t> Banjo  Délivrance.</a:t>
            </a:r>
            <a:endParaRPr lang="fr-FR" sz="1400" b="1" dirty="0"/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516890" y="9179328"/>
            <a:ext cx="560686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lundi, 26 juillet 2021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 Il 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10:02:46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" y="9499415"/>
            <a:ext cx="764069" cy="27116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405" y="9235354"/>
            <a:ext cx="546403" cy="543930"/>
          </a:xfrm>
          <a:prstGeom prst="rect">
            <a:avLst/>
          </a:prstGeom>
        </p:spPr>
      </p:pic>
      <p:sp>
        <p:nvSpPr>
          <p:cNvPr id="16" name="Rectangle à coins arrondis 15"/>
          <p:cNvSpPr/>
          <p:nvPr/>
        </p:nvSpPr>
        <p:spPr>
          <a:xfrm>
            <a:off x="4658822" y="7962487"/>
            <a:ext cx="1933304" cy="1626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000" dirty="0" smtClean="0"/>
              <a:t>Votre nom et prénoms</a:t>
            </a:r>
            <a:endParaRPr lang="fr-FR" sz="1000" dirty="0"/>
          </a:p>
        </p:txBody>
      </p:sp>
      <p:sp>
        <p:nvSpPr>
          <p:cNvPr id="19" name="Étoile à 8 branches 18"/>
          <p:cNvSpPr/>
          <p:nvPr/>
        </p:nvSpPr>
        <p:spPr>
          <a:xfrm>
            <a:off x="5601404" y="9419754"/>
            <a:ext cx="352927" cy="35292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1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962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4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46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4" grpId="0"/>
      <p:bldP spid="5" grpId="0"/>
      <p:bldP spid="12" grpId="0"/>
      <p:bldP spid="13" grpId="0" autoUpdateAnimBg="0"/>
      <p:bldP spid="16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228"/>
            <a:ext cx="6858000" cy="9939228"/>
          </a:xfrm>
          <a:prstGeom prst="rect">
            <a:avLst/>
          </a:prstGeom>
        </p:spPr>
      </p:pic>
      <p:sp>
        <p:nvSpPr>
          <p:cNvPr id="7" name="Rectangle à coins arrondis 6"/>
          <p:cNvSpPr/>
          <p:nvPr/>
        </p:nvSpPr>
        <p:spPr>
          <a:xfrm>
            <a:off x="5695405" y="4959957"/>
            <a:ext cx="444137" cy="5702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206737" y="386743"/>
            <a:ext cx="5982790" cy="9787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 smtClean="0"/>
          </a:p>
          <a:p>
            <a:r>
              <a:rPr lang="fr-FR" b="1" dirty="0" smtClean="0"/>
              <a:t>Cliquer sur « Attestation vaccin »</a:t>
            </a:r>
          </a:p>
          <a:p>
            <a:endParaRPr lang="fr-FR" b="1" dirty="0"/>
          </a:p>
          <a:p>
            <a:endParaRPr lang="fr-FR" b="1" dirty="0" smtClean="0"/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/>
              <a:t>Cliquer sur « MON attestation vaccin »</a:t>
            </a:r>
          </a:p>
          <a:p>
            <a:endParaRPr lang="fr-FR" b="1" dirty="0"/>
          </a:p>
          <a:p>
            <a:r>
              <a:rPr lang="fr-FR" b="1" dirty="0" smtClean="0"/>
              <a:t>Cocher Enregistrer le fichier / OK</a:t>
            </a:r>
          </a:p>
          <a:p>
            <a:endParaRPr lang="fr-FR" b="1" dirty="0"/>
          </a:p>
          <a:p>
            <a:r>
              <a:rPr lang="fr-FR" b="1" dirty="0" smtClean="0"/>
              <a:t>Sauf modification de destination de votre part</a:t>
            </a:r>
          </a:p>
          <a:p>
            <a:r>
              <a:rPr lang="fr-FR" b="1" dirty="0" smtClean="0"/>
              <a:t> il est sauvegardé dans Téléchargements.</a:t>
            </a:r>
          </a:p>
          <a:p>
            <a:endParaRPr lang="fr-FR" b="1" dirty="0"/>
          </a:p>
          <a:p>
            <a:r>
              <a:rPr lang="fr-FR" b="1" dirty="0" smtClean="0"/>
              <a:t>Il apparaît comme affiché</a:t>
            </a:r>
          </a:p>
          <a:p>
            <a:endParaRPr lang="fr-FR" b="1" dirty="0"/>
          </a:p>
          <a:p>
            <a:r>
              <a:rPr lang="fr-FR" b="1" dirty="0" smtClean="0"/>
              <a:t>Attestation – nom – prénom</a:t>
            </a:r>
          </a:p>
          <a:p>
            <a:endParaRPr lang="fr-FR" b="1" dirty="0" smtClean="0"/>
          </a:p>
          <a:p>
            <a:r>
              <a:rPr lang="fr-FR" b="1" dirty="0" smtClean="0"/>
              <a:t>Cliquer sur l’icone « Imprimer »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 smtClean="0">
                <a:solidFill>
                  <a:srgbClr val="FF0000"/>
                </a:solidFill>
              </a:rPr>
              <a:t>Conseil</a:t>
            </a:r>
            <a:r>
              <a:rPr lang="fr-FR" b="1" dirty="0" smtClean="0"/>
              <a:t> </a:t>
            </a:r>
            <a:r>
              <a:rPr lang="fr-FR" b="1" smtClean="0"/>
              <a:t>:  </a:t>
            </a:r>
            <a:r>
              <a:rPr lang="fr-FR" b="1" smtClean="0"/>
              <a:t>prendre en </a:t>
            </a:r>
            <a:r>
              <a:rPr lang="fr-FR" b="1" dirty="0" smtClean="0"/>
              <a:t>photo la sortie imprimante complète</a:t>
            </a:r>
          </a:p>
          <a:p>
            <a:r>
              <a:rPr lang="fr-FR" b="1" dirty="0"/>
              <a:t>e</a:t>
            </a:r>
            <a:r>
              <a:rPr lang="fr-FR" b="1" dirty="0" smtClean="0"/>
              <a:t>t le QR code en solo</a:t>
            </a:r>
          </a:p>
          <a:p>
            <a:endParaRPr lang="fr-FR" b="1" dirty="0" smtClean="0"/>
          </a:p>
          <a:p>
            <a:r>
              <a:rPr lang="fr-FR" b="1" dirty="0" smtClean="0"/>
              <a:t>Photographier votre carte d’identité recto et verso</a:t>
            </a:r>
          </a:p>
          <a:p>
            <a:endParaRPr lang="fr-FR" b="1" dirty="0"/>
          </a:p>
          <a:p>
            <a:r>
              <a:rPr lang="fr-FR" b="1" dirty="0" smtClean="0">
                <a:solidFill>
                  <a:srgbClr val="FF0000"/>
                </a:solidFill>
              </a:rPr>
              <a:t>Créer un répertoire </a:t>
            </a:r>
            <a:r>
              <a:rPr lang="fr-FR" b="1" dirty="0" smtClean="0"/>
              <a:t>sur votre téléphone portable.</a:t>
            </a:r>
          </a:p>
          <a:p>
            <a:r>
              <a:rPr lang="fr-FR" b="1" dirty="0" smtClean="0"/>
              <a:t>Déplacer les trois photos dans ce répertoire spécifique.</a:t>
            </a:r>
          </a:p>
          <a:p>
            <a:endParaRPr lang="fr-FR" b="1" dirty="0"/>
          </a:p>
          <a:p>
            <a:r>
              <a:rPr lang="fr-FR" b="1" dirty="0" smtClean="0"/>
              <a:t>Ouvrir ce répertoire quand vous souhaitez entrer dans un lieu qui sollicite ce </a:t>
            </a:r>
            <a:r>
              <a:rPr lang="fr-FR" b="1" dirty="0" err="1" smtClean="0"/>
              <a:t>pass</a:t>
            </a:r>
            <a:r>
              <a:rPr lang="fr-FR" b="1" dirty="0" smtClean="0"/>
              <a:t> sanitaire.</a:t>
            </a:r>
          </a:p>
          <a:p>
            <a:r>
              <a:rPr lang="fr-FR" b="1" dirty="0" smtClean="0"/>
              <a:t>On y gagnera tous en temps et facilité d’entrée.</a:t>
            </a:r>
          </a:p>
          <a:p>
            <a:endParaRPr lang="fr-FR" b="1" dirty="0"/>
          </a:p>
          <a:p>
            <a:endParaRPr lang="fr-FR" b="1" dirty="0" smtClean="0"/>
          </a:p>
          <a:p>
            <a:r>
              <a:rPr lang="fr-FR" b="1" dirty="0"/>
              <a:t> </a:t>
            </a:r>
            <a:r>
              <a:rPr lang="fr-FR" b="1" dirty="0" smtClean="0"/>
              <a:t>                                  Merci de votre attention.</a:t>
            </a:r>
            <a:endParaRPr lang="fr-FR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934" y="386743"/>
            <a:ext cx="1853837" cy="124165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1284" y="2114645"/>
            <a:ext cx="1648242" cy="137595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04685" y="3754222"/>
            <a:ext cx="866638" cy="10724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3591" y="5036427"/>
            <a:ext cx="2190750" cy="4191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" y="9499415"/>
            <a:ext cx="764069" cy="27116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405" y="9235354"/>
            <a:ext cx="546403" cy="54393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305425" y="2348111"/>
            <a:ext cx="347463" cy="7600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5627707" y="4705833"/>
            <a:ext cx="824255" cy="7571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5680790" y="4771914"/>
            <a:ext cx="773373" cy="4571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Étoile à 8 branches 15"/>
          <p:cNvSpPr/>
          <p:nvPr/>
        </p:nvSpPr>
        <p:spPr>
          <a:xfrm>
            <a:off x="5601404" y="9419754"/>
            <a:ext cx="352927" cy="352926"/>
          </a:xfrm>
          <a:prstGeom prst="star8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17168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nodeType="with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11" grpId="0" animBg="1"/>
      <p:bldP spid="1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73</Words>
  <Application>Microsoft Office PowerPoint</Application>
  <PresentationFormat>Format A4 (210 x 297 mm)</PresentationFormat>
  <Paragraphs>66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25</cp:revision>
  <dcterms:created xsi:type="dcterms:W3CDTF">2021-07-25T14:03:55Z</dcterms:created>
  <dcterms:modified xsi:type="dcterms:W3CDTF">2021-07-26T08:04:04Z</dcterms:modified>
</cp:coreProperties>
</file>