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6" r:id="rId8"/>
    <p:sldId id="267" r:id="rId9"/>
    <p:sldId id="268" r:id="rId10"/>
    <p:sldId id="265" r:id="rId11"/>
    <p:sldId id="269" r:id="rId12"/>
    <p:sldId id="270" r:id="rId13"/>
    <p:sldId id="286" r:id="rId14"/>
    <p:sldId id="287" r:id="rId15"/>
    <p:sldId id="259" r:id="rId16"/>
    <p:sldId id="260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Cisternas" userId="fa03983c2daaf9f6" providerId="Windows Live" clId="Web-{7A540939-530C-43DB-9832-A723499188D4}"/>
    <pc:docChg chg="modSld">
      <pc:chgData name="Luis Cisternas" userId="fa03983c2daaf9f6" providerId="Windows Live" clId="Web-{7A540939-530C-43DB-9832-A723499188D4}" dt="2018-05-31T09:44:55.527" v="111"/>
      <pc:docMkLst>
        <pc:docMk/>
      </pc:docMkLst>
      <pc:sldChg chg="addSp modSp">
        <pc:chgData name="Luis Cisternas" userId="fa03983c2daaf9f6" providerId="Windows Live" clId="Web-{7A540939-530C-43DB-9832-A723499188D4}" dt="2018-05-31T09:39:10.101" v="39" actId="14100"/>
        <pc:sldMkLst>
          <pc:docMk/>
          <pc:sldMk cId="127951934" sldId="263"/>
        </pc:sldMkLst>
        <pc:picChg chg="add mod">
          <ac:chgData name="Luis Cisternas" userId="fa03983c2daaf9f6" providerId="Windows Live" clId="Web-{7A540939-530C-43DB-9832-A723499188D4}" dt="2018-05-31T09:39:10.101" v="39" actId="14100"/>
          <ac:picMkLst>
            <pc:docMk/>
            <pc:sldMk cId="127951934" sldId="263"/>
            <ac:picMk id="2" creationId="{73D54D42-B078-4086-94C2-15F76F581DB2}"/>
          </ac:picMkLst>
        </pc:picChg>
      </pc:sldChg>
      <pc:sldChg chg="addSp delSp modSp">
        <pc:chgData name="Luis Cisternas" userId="fa03983c2daaf9f6" providerId="Windows Live" clId="Web-{7A540939-530C-43DB-9832-A723499188D4}" dt="2018-05-31T09:39:42.398" v="43" actId="14100"/>
        <pc:sldMkLst>
          <pc:docMk/>
          <pc:sldMk cId="4216090828" sldId="264"/>
        </pc:sldMkLst>
        <pc:spChg chg="del">
          <ac:chgData name="Luis Cisternas" userId="fa03983c2daaf9f6" providerId="Windows Live" clId="Web-{7A540939-530C-43DB-9832-A723499188D4}" dt="2018-05-31T09:39:23.726" v="40"/>
          <ac:spMkLst>
            <pc:docMk/>
            <pc:sldMk cId="4216090828" sldId="264"/>
            <ac:spMk id="2" creationId="{00000000-0000-0000-0000-000000000000}"/>
          </ac:spMkLst>
        </pc:spChg>
        <pc:picChg chg="add mod">
          <ac:chgData name="Luis Cisternas" userId="fa03983c2daaf9f6" providerId="Windows Live" clId="Web-{7A540939-530C-43DB-9832-A723499188D4}" dt="2018-05-31T09:39:42.398" v="43" actId="14100"/>
          <ac:picMkLst>
            <pc:docMk/>
            <pc:sldMk cId="4216090828" sldId="264"/>
            <ac:picMk id="3" creationId="{CAD4D1FD-4388-47BF-A1A1-F5BEA77E47E3}"/>
          </ac:picMkLst>
        </pc:picChg>
      </pc:sldChg>
      <pc:sldChg chg="addSp delSp modSp">
        <pc:chgData name="Luis Cisternas" userId="fa03983c2daaf9f6" providerId="Windows Live" clId="Web-{7A540939-530C-43DB-9832-A723499188D4}" dt="2018-05-31T09:41:27.524" v="54" actId="14100"/>
        <pc:sldMkLst>
          <pc:docMk/>
          <pc:sldMk cId="1613960268" sldId="265"/>
        </pc:sldMkLst>
        <pc:spChg chg="del">
          <ac:chgData name="Luis Cisternas" userId="fa03983c2daaf9f6" providerId="Windows Live" clId="Web-{7A540939-530C-43DB-9832-A723499188D4}" dt="2018-05-31T09:40:40.977" v="49"/>
          <ac:spMkLst>
            <pc:docMk/>
            <pc:sldMk cId="1613960268" sldId="265"/>
            <ac:spMk id="2" creationId="{00000000-0000-0000-0000-000000000000}"/>
          </ac:spMkLst>
        </pc:spChg>
        <pc:spChg chg="del">
          <ac:chgData name="Luis Cisternas" userId="fa03983c2daaf9f6" providerId="Windows Live" clId="Web-{7A540939-530C-43DB-9832-A723499188D4}" dt="2018-05-31T09:40:39.445" v="48"/>
          <ac:spMkLst>
            <pc:docMk/>
            <pc:sldMk cId="1613960268" sldId="265"/>
            <ac:spMk id="3" creationId="{00000000-0000-0000-0000-000000000000}"/>
          </ac:spMkLst>
        </pc:spChg>
        <pc:picChg chg="add mod">
          <ac:chgData name="Luis Cisternas" userId="fa03983c2daaf9f6" providerId="Windows Live" clId="Web-{7A540939-530C-43DB-9832-A723499188D4}" dt="2018-05-31T09:40:44.649" v="51" actId="14100"/>
          <ac:picMkLst>
            <pc:docMk/>
            <pc:sldMk cId="1613960268" sldId="265"/>
            <ac:picMk id="4" creationId="{B16BA05C-88D0-44D3-B073-9CE80E486836}"/>
          </ac:picMkLst>
        </pc:picChg>
        <pc:picChg chg="add mod">
          <ac:chgData name="Luis Cisternas" userId="fa03983c2daaf9f6" providerId="Windows Live" clId="Web-{7A540939-530C-43DB-9832-A723499188D4}" dt="2018-05-31T09:41:27.524" v="54" actId="14100"/>
          <ac:picMkLst>
            <pc:docMk/>
            <pc:sldMk cId="1613960268" sldId="265"/>
            <ac:picMk id="6" creationId="{14874797-0703-4EA7-849A-D8019067FB07}"/>
          </ac:picMkLst>
        </pc:picChg>
      </pc:sldChg>
      <pc:sldChg chg="addSp delSp modSp">
        <pc:chgData name="Luis Cisternas" userId="fa03983c2daaf9f6" providerId="Windows Live" clId="Web-{7A540939-530C-43DB-9832-A723499188D4}" dt="2018-05-31T09:43:00.557" v="90" actId="20577"/>
        <pc:sldMkLst>
          <pc:docMk/>
          <pc:sldMk cId="992337596" sldId="266"/>
        </pc:sldMkLst>
        <pc:spChg chg="del">
          <ac:chgData name="Luis Cisternas" userId="fa03983c2daaf9f6" providerId="Windows Live" clId="Web-{7A540939-530C-43DB-9832-A723499188D4}" dt="2018-05-31T09:41:53.010" v="56"/>
          <ac:spMkLst>
            <pc:docMk/>
            <pc:sldMk cId="992337596" sldId="266"/>
            <ac:spMk id="2" creationId="{00000000-0000-0000-0000-000000000000}"/>
          </ac:spMkLst>
        </pc:spChg>
        <pc:spChg chg="del">
          <ac:chgData name="Luis Cisternas" userId="fa03983c2daaf9f6" providerId="Windows Live" clId="Web-{7A540939-530C-43DB-9832-A723499188D4}" dt="2018-05-31T09:41:50.446" v="55"/>
          <ac:spMkLst>
            <pc:docMk/>
            <pc:sldMk cId="992337596" sldId="266"/>
            <ac:spMk id="3" creationId="{00000000-0000-0000-0000-000000000000}"/>
          </ac:spMkLst>
        </pc:spChg>
        <pc:spChg chg="add mod">
          <ac:chgData name="Luis Cisternas" userId="fa03983c2daaf9f6" providerId="Windows Live" clId="Web-{7A540939-530C-43DB-9832-A723499188D4}" dt="2018-05-31T09:43:00.557" v="90" actId="20577"/>
          <ac:spMkLst>
            <pc:docMk/>
            <pc:sldMk cId="992337596" sldId="266"/>
            <ac:spMk id="6" creationId="{C8F26623-9243-4515-A629-46162BEC882F}"/>
          </ac:spMkLst>
        </pc:spChg>
        <pc:picChg chg="add mod">
          <ac:chgData name="Luis Cisternas" userId="fa03983c2daaf9f6" providerId="Windows Live" clId="Web-{7A540939-530C-43DB-9832-A723499188D4}" dt="2018-05-31T09:42:27.869" v="60" actId="1076"/>
          <ac:picMkLst>
            <pc:docMk/>
            <pc:sldMk cId="992337596" sldId="266"/>
            <ac:picMk id="4" creationId="{B6141433-5242-4F06-8269-A46FDC7EA7A9}"/>
          </ac:picMkLst>
        </pc:picChg>
      </pc:sldChg>
      <pc:sldChg chg="addSp delSp modSp">
        <pc:chgData name="Luis Cisternas" userId="fa03983c2daaf9f6" providerId="Windows Live" clId="Web-{7A540939-530C-43DB-9832-A723499188D4}" dt="2018-05-31T09:44:05.417" v="108" actId="20577"/>
        <pc:sldMkLst>
          <pc:docMk/>
          <pc:sldMk cId="1973262211" sldId="267"/>
        </pc:sldMkLst>
        <pc:spChg chg="del">
          <ac:chgData name="Luis Cisternas" userId="fa03983c2daaf9f6" providerId="Windows Live" clId="Web-{7A540939-530C-43DB-9832-A723499188D4}" dt="2018-05-31T09:43:08.182" v="93"/>
          <ac:spMkLst>
            <pc:docMk/>
            <pc:sldMk cId="1973262211" sldId="267"/>
            <ac:spMk id="2" creationId="{00000000-0000-0000-0000-000000000000}"/>
          </ac:spMkLst>
        </pc:spChg>
        <pc:spChg chg="del">
          <ac:chgData name="Luis Cisternas" userId="fa03983c2daaf9f6" providerId="Windows Live" clId="Web-{7A540939-530C-43DB-9832-A723499188D4}" dt="2018-05-31T09:43:05.511" v="92"/>
          <ac:spMkLst>
            <pc:docMk/>
            <pc:sldMk cId="1973262211" sldId="267"/>
            <ac:spMk id="3" creationId="{00000000-0000-0000-0000-000000000000}"/>
          </ac:spMkLst>
        </pc:spChg>
        <pc:spChg chg="add mod">
          <ac:chgData name="Luis Cisternas" userId="fa03983c2daaf9f6" providerId="Windows Live" clId="Web-{7A540939-530C-43DB-9832-A723499188D4}" dt="2018-05-31T09:44:05.417" v="108" actId="20577"/>
          <ac:spMkLst>
            <pc:docMk/>
            <pc:sldMk cId="1973262211" sldId="267"/>
            <ac:spMk id="6" creationId="{C959B2B3-3777-4683-B658-75F535A14146}"/>
          </ac:spMkLst>
        </pc:spChg>
        <pc:picChg chg="add mod">
          <ac:chgData name="Luis Cisternas" userId="fa03983c2daaf9f6" providerId="Windows Live" clId="Web-{7A540939-530C-43DB-9832-A723499188D4}" dt="2018-05-31T09:43:47.104" v="96" actId="14100"/>
          <ac:picMkLst>
            <pc:docMk/>
            <pc:sldMk cId="1973262211" sldId="267"/>
            <ac:picMk id="4" creationId="{1AD9F32E-6019-4616-8961-76AE4AD3566A}"/>
          </ac:picMkLst>
        </pc:picChg>
      </pc:sldChg>
      <pc:sldChg chg="addSp delSp modSp">
        <pc:chgData name="Luis Cisternas" userId="fa03983c2daaf9f6" providerId="Windows Live" clId="Web-{7A540939-530C-43DB-9832-A723499188D4}" dt="2018-05-31T09:44:55.527" v="111"/>
        <pc:sldMkLst>
          <pc:docMk/>
          <pc:sldMk cId="2259056099" sldId="268"/>
        </pc:sldMkLst>
        <pc:spChg chg="del">
          <ac:chgData name="Luis Cisternas" userId="fa03983c2daaf9f6" providerId="Windows Live" clId="Web-{7A540939-530C-43DB-9832-A723499188D4}" dt="2018-05-31T09:44:55.527" v="111"/>
          <ac:spMkLst>
            <pc:docMk/>
            <pc:sldMk cId="2259056099" sldId="268"/>
            <ac:spMk id="2" creationId="{00000000-0000-0000-0000-000000000000}"/>
          </ac:spMkLst>
        </pc:spChg>
        <pc:picChg chg="add mod ord">
          <ac:chgData name="Luis Cisternas" userId="fa03983c2daaf9f6" providerId="Windows Live" clId="Web-{7A540939-530C-43DB-9832-A723499188D4}" dt="2018-05-31T09:44:55.527" v="111"/>
          <ac:picMkLst>
            <pc:docMk/>
            <pc:sldMk cId="2259056099" sldId="268"/>
            <ac:picMk id="5" creationId="{336CAAA1-1891-42A6-BC22-2D5BEFF5C4C9}"/>
          </ac:picMkLst>
        </pc:picChg>
      </pc:sldChg>
      <pc:sldChg chg="addSp delSp modSp">
        <pc:chgData name="Luis Cisternas" userId="fa03983c2daaf9f6" providerId="Windows Live" clId="Web-{7A540939-530C-43DB-9832-A723499188D4}" dt="2018-05-31T09:38:33.756" v="36" actId="14100"/>
        <pc:sldMkLst>
          <pc:docMk/>
          <pc:sldMk cId="1124209307" sldId="285"/>
        </pc:sldMkLst>
        <pc:spChg chg="mod">
          <ac:chgData name="Luis Cisternas" userId="fa03983c2daaf9f6" providerId="Windows Live" clId="Web-{7A540939-530C-43DB-9832-A723499188D4}" dt="2018-05-31T09:38:33.756" v="36" actId="14100"/>
          <ac:spMkLst>
            <pc:docMk/>
            <pc:sldMk cId="1124209307" sldId="285"/>
            <ac:spMk id="3" creationId="{00000000-0000-0000-0000-000000000000}"/>
          </ac:spMkLst>
        </pc:spChg>
        <pc:spChg chg="del">
          <ac:chgData name="Luis Cisternas" userId="fa03983c2daaf9f6" providerId="Windows Live" clId="Web-{7A540939-530C-43DB-9832-A723499188D4}" dt="2018-05-31T09:37:08.787" v="0"/>
          <ac:spMkLst>
            <pc:docMk/>
            <pc:sldMk cId="1124209307" sldId="285"/>
            <ac:spMk id="5" creationId="{6DD6EC73-C513-4F22-AA5E-688E05887237}"/>
          </ac:spMkLst>
        </pc:spChg>
        <pc:picChg chg="add mod ord">
          <ac:chgData name="Luis Cisternas" userId="fa03983c2daaf9f6" providerId="Windows Live" clId="Web-{7A540939-530C-43DB-9832-A723499188D4}" dt="2018-05-31T09:38:15.366" v="30" actId="1076"/>
          <ac:picMkLst>
            <pc:docMk/>
            <pc:sldMk cId="1124209307" sldId="285"/>
            <ac:picMk id="2" creationId="{28DC9F97-1632-45DC-AA49-927A58A3B595}"/>
          </ac:picMkLst>
        </pc:picChg>
      </pc:sldChg>
    </pc:docChg>
  </pc:docChgLst>
  <pc:docChgLst>
    <pc:chgData name="Luis Cisternas" userId="fa03983c2daaf9f6" providerId="Windows Live" clId="Web-{436D74C8-88EB-46CB-BB5D-B9DE23EE011E}"/>
    <pc:docChg chg="modSld">
      <pc:chgData name="Luis Cisternas" userId="fa03983c2daaf9f6" providerId="Windows Live" clId="Web-{436D74C8-88EB-46CB-BB5D-B9DE23EE011E}" dt="2018-05-31T09:14:50.738" v="184" actId="14100"/>
      <pc:docMkLst>
        <pc:docMk/>
      </pc:docMkLst>
      <pc:sldChg chg="addSp delSp modSp">
        <pc:chgData name="Luis Cisternas" userId="fa03983c2daaf9f6" providerId="Windows Live" clId="Web-{436D74C8-88EB-46CB-BB5D-B9DE23EE011E}" dt="2018-05-31T09:14:50.738" v="184" actId="14100"/>
        <pc:sldMkLst>
          <pc:docMk/>
          <pc:sldMk cId="2755895939" sldId="283"/>
        </pc:sldMkLst>
        <pc:spChg chg="del">
          <ac:chgData name="Luis Cisternas" userId="fa03983c2daaf9f6" providerId="Windows Live" clId="Web-{436D74C8-88EB-46CB-BB5D-B9DE23EE011E}" dt="2018-05-31T09:11:40.283" v="1"/>
          <ac:spMkLst>
            <pc:docMk/>
            <pc:sldMk cId="2755895939" sldId="283"/>
            <ac:spMk id="3" creationId="{00000000-0000-0000-0000-000000000000}"/>
          </ac:spMkLst>
        </pc:spChg>
        <pc:spChg chg="add mod">
          <ac:chgData name="Luis Cisternas" userId="fa03983c2daaf9f6" providerId="Windows Live" clId="Web-{436D74C8-88EB-46CB-BB5D-B9DE23EE011E}" dt="2018-05-31T09:14:50.738" v="184" actId="14100"/>
          <ac:spMkLst>
            <pc:docMk/>
            <pc:sldMk cId="2755895939" sldId="283"/>
            <ac:spMk id="10" creationId="{12B0F961-CCBF-4637-A039-0AB2F7312D31}"/>
          </ac:spMkLst>
        </pc:spChg>
        <pc:spChg chg="add del">
          <ac:chgData name="Luis Cisternas" userId="fa03983c2daaf9f6" providerId="Windows Live" clId="Web-{436D74C8-88EB-46CB-BB5D-B9DE23EE011E}" dt="2018-05-31T09:14:19.738" v="157"/>
          <ac:spMkLst>
            <pc:docMk/>
            <pc:sldMk cId="2755895939" sldId="283"/>
            <ac:spMk id="13" creationId="{E7556EC7-26AA-4E39-9CFE-C75F6789888F}"/>
          </ac:spMkLst>
        </pc:spChg>
        <pc:picChg chg="del">
          <ac:chgData name="Luis Cisternas" userId="fa03983c2daaf9f6" providerId="Windows Live" clId="Web-{436D74C8-88EB-46CB-BB5D-B9DE23EE011E}" dt="2018-05-31T09:09:22.718" v="0"/>
          <ac:picMkLst>
            <pc:docMk/>
            <pc:sldMk cId="2755895939" sldId="283"/>
            <ac:picMk id="6" creationId="{35E72D81-4492-480A-9E11-142626EC1B46}"/>
          </ac:picMkLst>
        </pc:picChg>
        <pc:picChg chg="add mod ord">
          <ac:chgData name="Luis Cisternas" userId="fa03983c2daaf9f6" providerId="Windows Live" clId="Web-{436D74C8-88EB-46CB-BB5D-B9DE23EE011E}" dt="2018-05-31T09:14:17.113" v="156" actId="14100"/>
          <ac:picMkLst>
            <pc:docMk/>
            <pc:sldMk cId="2755895939" sldId="283"/>
            <ac:picMk id="11" creationId="{655EA25F-E00F-45E6-9315-A1EC0BF656A0}"/>
          </ac:picMkLst>
        </pc:picChg>
      </pc:sldChg>
    </pc:docChg>
  </pc:docChgLst>
  <pc:docChgLst>
    <pc:chgData name="Luis Cisternas" userId="fa03983c2daaf9f6" providerId="Windows Live" clId="Web-{F8A5CE85-1051-4562-8C89-C0CEC3702966}"/>
    <pc:docChg chg="delSld modSld">
      <pc:chgData name="Luis Cisternas" userId="fa03983c2daaf9f6" providerId="Windows Live" clId="Web-{F8A5CE85-1051-4562-8C89-C0CEC3702966}" dt="2018-05-31T09:48:40.436" v="89"/>
      <pc:docMkLst>
        <pc:docMk/>
      </pc:docMkLst>
      <pc:sldChg chg="delSp modSp">
        <pc:chgData name="Luis Cisternas" userId="fa03983c2daaf9f6" providerId="Windows Live" clId="Web-{F8A5CE85-1051-4562-8C89-C0CEC3702966}" dt="2018-05-31T09:46:16.700" v="19" actId="14100"/>
        <pc:sldMkLst>
          <pc:docMk/>
          <pc:sldMk cId="2259056099" sldId="268"/>
        </pc:sldMkLst>
        <pc:spChg chg="del">
          <ac:chgData name="Luis Cisternas" userId="fa03983c2daaf9f6" providerId="Windows Live" clId="Web-{F8A5CE85-1051-4562-8C89-C0CEC3702966}" dt="2018-05-31T09:45:59.793" v="0"/>
          <ac:spMkLst>
            <pc:docMk/>
            <pc:sldMk cId="2259056099" sldId="268"/>
            <ac:spMk id="3" creationId="{00000000-0000-0000-0000-000000000000}"/>
          </ac:spMkLst>
        </pc:spChg>
        <pc:spChg chg="mod">
          <ac:chgData name="Luis Cisternas" userId="fa03983c2daaf9f6" providerId="Windows Live" clId="Web-{F8A5CE85-1051-4562-8C89-C0CEC3702966}" dt="2018-05-31T09:46:08.231" v="17" actId="20577"/>
          <ac:spMkLst>
            <pc:docMk/>
            <pc:sldMk cId="2259056099" sldId="268"/>
            <ac:spMk id="4" creationId="{00000000-0000-0000-0000-000000000000}"/>
          </ac:spMkLst>
        </pc:spChg>
        <pc:picChg chg="mod">
          <ac:chgData name="Luis Cisternas" userId="fa03983c2daaf9f6" providerId="Windows Live" clId="Web-{F8A5CE85-1051-4562-8C89-C0CEC3702966}" dt="2018-05-31T09:46:16.700" v="19" actId="14100"/>
          <ac:picMkLst>
            <pc:docMk/>
            <pc:sldMk cId="2259056099" sldId="268"/>
            <ac:picMk id="5" creationId="{336CAAA1-1891-42A6-BC22-2D5BEFF5C4C9}"/>
          </ac:picMkLst>
        </pc:picChg>
      </pc:sldChg>
      <pc:sldChg chg="addSp delSp modSp">
        <pc:chgData name="Luis Cisternas" userId="fa03983c2daaf9f6" providerId="Windows Live" clId="Web-{F8A5CE85-1051-4562-8C89-C0CEC3702966}" dt="2018-05-31T09:47:42.873" v="75" actId="1076"/>
        <pc:sldMkLst>
          <pc:docMk/>
          <pc:sldMk cId="521430836" sldId="269"/>
        </pc:sldMkLst>
        <pc:spChg chg="del">
          <ac:chgData name="Luis Cisternas" userId="fa03983c2daaf9f6" providerId="Windows Live" clId="Web-{F8A5CE85-1051-4562-8C89-C0CEC3702966}" dt="2018-05-31T09:46:30.763" v="24"/>
          <ac:spMkLst>
            <pc:docMk/>
            <pc:sldMk cId="521430836" sldId="269"/>
            <ac:spMk id="2" creationId="{00000000-0000-0000-0000-000000000000}"/>
          </ac:spMkLst>
        </pc:spChg>
        <pc:spChg chg="del">
          <ac:chgData name="Luis Cisternas" userId="fa03983c2daaf9f6" providerId="Windows Live" clId="Web-{F8A5CE85-1051-4562-8C89-C0CEC3702966}" dt="2018-05-31T09:46:29.966" v="23"/>
          <ac:spMkLst>
            <pc:docMk/>
            <pc:sldMk cId="521430836" sldId="269"/>
            <ac:spMk id="3" creationId="{00000000-0000-0000-0000-000000000000}"/>
          </ac:spMkLst>
        </pc:spChg>
        <pc:spChg chg="del">
          <ac:chgData name="Luis Cisternas" userId="fa03983c2daaf9f6" providerId="Windows Live" clId="Web-{F8A5CE85-1051-4562-8C89-C0CEC3702966}" dt="2018-05-31T09:46:25.919" v="20"/>
          <ac:spMkLst>
            <pc:docMk/>
            <pc:sldMk cId="521430836" sldId="269"/>
            <ac:spMk id="4" creationId="{00000000-0000-0000-0000-000000000000}"/>
          </ac:spMkLst>
        </pc:spChg>
        <pc:spChg chg="del">
          <ac:chgData name="Luis Cisternas" userId="fa03983c2daaf9f6" providerId="Windows Live" clId="Web-{F8A5CE85-1051-4562-8C89-C0CEC3702966}" dt="2018-05-31T09:46:27.216" v="21"/>
          <ac:spMkLst>
            <pc:docMk/>
            <pc:sldMk cId="521430836" sldId="269"/>
            <ac:spMk id="5" creationId="{00000000-0000-0000-0000-000000000000}"/>
          </ac:spMkLst>
        </pc:spChg>
        <pc:spChg chg="del">
          <ac:chgData name="Luis Cisternas" userId="fa03983c2daaf9f6" providerId="Windows Live" clId="Web-{F8A5CE85-1051-4562-8C89-C0CEC3702966}" dt="2018-05-31T09:46:28.731" v="22"/>
          <ac:spMkLst>
            <pc:docMk/>
            <pc:sldMk cId="521430836" sldId="269"/>
            <ac:spMk id="6" creationId="{00000000-0000-0000-0000-000000000000}"/>
          </ac:spMkLst>
        </pc:spChg>
        <pc:spChg chg="add mod">
          <ac:chgData name="Luis Cisternas" userId="fa03983c2daaf9f6" providerId="Windows Live" clId="Web-{F8A5CE85-1051-4562-8C89-C0CEC3702966}" dt="2018-05-31T09:47:41.076" v="74" actId="1076"/>
          <ac:spMkLst>
            <pc:docMk/>
            <pc:sldMk cId="521430836" sldId="269"/>
            <ac:spMk id="9" creationId="{7018CBDC-E21B-4583-99C9-8D62613A145D}"/>
          </ac:spMkLst>
        </pc:spChg>
        <pc:picChg chg="add mod">
          <ac:chgData name="Luis Cisternas" userId="fa03983c2daaf9f6" providerId="Windows Live" clId="Web-{F8A5CE85-1051-4562-8C89-C0CEC3702966}" dt="2018-05-31T09:47:42.873" v="75" actId="1076"/>
          <ac:picMkLst>
            <pc:docMk/>
            <pc:sldMk cId="521430836" sldId="269"/>
            <ac:picMk id="7" creationId="{8F92256B-048E-4290-8D95-90F18B19EE1B}"/>
          </ac:picMkLst>
        </pc:picChg>
      </pc:sldChg>
      <pc:sldChg chg="addSp modSp">
        <pc:chgData name="Luis Cisternas" userId="fa03983c2daaf9f6" providerId="Windows Live" clId="Web-{F8A5CE85-1051-4562-8C89-C0CEC3702966}" dt="2018-05-31T09:48:32.123" v="87" actId="20577"/>
        <pc:sldMkLst>
          <pc:docMk/>
          <pc:sldMk cId="3820207997" sldId="270"/>
        </pc:sldMkLst>
        <pc:spChg chg="mod">
          <ac:chgData name="Luis Cisternas" userId="fa03983c2daaf9f6" providerId="Windows Live" clId="Web-{F8A5CE85-1051-4562-8C89-C0CEC3702966}" dt="2018-05-31T09:48:32.123" v="87" actId="20577"/>
          <ac:spMkLst>
            <pc:docMk/>
            <pc:sldMk cId="3820207997" sldId="270"/>
            <ac:spMk id="2" creationId="{00000000-0000-0000-0000-000000000000}"/>
          </ac:spMkLst>
        </pc:spChg>
        <pc:picChg chg="add mod">
          <ac:chgData name="Luis Cisternas" userId="fa03983c2daaf9f6" providerId="Windows Live" clId="Web-{F8A5CE85-1051-4562-8C89-C0CEC3702966}" dt="2018-05-31T09:48:14.904" v="79" actId="1076"/>
          <ac:picMkLst>
            <pc:docMk/>
            <pc:sldMk cId="3820207997" sldId="270"/>
            <ac:picMk id="3" creationId="{528B4678-4F2A-4157-8483-78359B157CF6}"/>
          </ac:picMkLst>
        </pc:picChg>
      </pc:sldChg>
      <pc:sldChg chg="del">
        <pc:chgData name="Luis Cisternas" userId="fa03983c2daaf9f6" providerId="Windows Live" clId="Web-{F8A5CE85-1051-4562-8C89-C0CEC3702966}" dt="2018-05-31T09:48:38.967" v="88"/>
        <pc:sldMkLst>
          <pc:docMk/>
          <pc:sldMk cId="1633067163" sldId="271"/>
        </pc:sldMkLst>
      </pc:sldChg>
      <pc:sldChg chg="del">
        <pc:chgData name="Luis Cisternas" userId="fa03983c2daaf9f6" providerId="Windows Live" clId="Web-{F8A5CE85-1051-4562-8C89-C0CEC3702966}" dt="2018-05-31T09:48:40.436" v="89"/>
        <pc:sldMkLst>
          <pc:docMk/>
          <pc:sldMk cId="2034163995" sldId="272"/>
        </pc:sldMkLst>
      </pc:sldChg>
    </pc:docChg>
  </pc:docChgLst>
  <pc:docChgLst>
    <pc:chgData name="Luis Cisternas" userId="fa03983c2daaf9f6" providerId="Windows Live" clId="Web-{016CB8E1-3EDB-4586-AECB-DC89C38CAC1A}"/>
    <pc:docChg chg="addSld modSld sldOrd">
      <pc:chgData name="Luis Cisternas" userId="fa03983c2daaf9f6" providerId="Windows Live" clId="Web-{016CB8E1-3EDB-4586-AECB-DC89C38CAC1A}" dt="2018-05-31T09:17:51.881" v="35"/>
      <pc:docMkLst>
        <pc:docMk/>
      </pc:docMkLst>
      <pc:sldChg chg="addSp delSp modSp add ord replId">
        <pc:chgData name="Luis Cisternas" userId="fa03983c2daaf9f6" providerId="Windows Live" clId="Web-{016CB8E1-3EDB-4586-AECB-DC89C38CAC1A}" dt="2018-05-31T09:17:33.756" v="31" actId="14100"/>
        <pc:sldMkLst>
          <pc:docMk/>
          <pc:sldMk cId="3436135637" sldId="284"/>
        </pc:sldMkLst>
        <pc:spChg chg="mod">
          <ac:chgData name="Luis Cisternas" userId="fa03983c2daaf9f6" providerId="Windows Live" clId="Web-{016CB8E1-3EDB-4586-AECB-DC89C38CAC1A}" dt="2018-05-31T09:17:33.756" v="31" actId="14100"/>
          <ac:spMkLst>
            <pc:docMk/>
            <pc:sldMk cId="3436135637" sldId="284"/>
            <ac:spMk id="3" creationId="{00000000-0000-0000-0000-000000000000}"/>
          </ac:spMkLst>
        </pc:spChg>
        <pc:spChg chg="mod">
          <ac:chgData name="Luis Cisternas" userId="fa03983c2daaf9f6" providerId="Windows Live" clId="Web-{016CB8E1-3EDB-4586-AECB-DC89C38CAC1A}" dt="2018-05-31T09:16:20.130" v="3" actId="20577"/>
          <ac:spMkLst>
            <pc:docMk/>
            <pc:sldMk cId="3436135637" sldId="284"/>
            <ac:spMk id="4" creationId="{00000000-0000-0000-0000-000000000000}"/>
          </ac:spMkLst>
        </pc:spChg>
        <pc:spChg chg="add del mod">
          <ac:chgData name="Luis Cisternas" userId="fa03983c2daaf9f6" providerId="Windows Live" clId="Web-{016CB8E1-3EDB-4586-AECB-DC89C38CAC1A}" dt="2018-05-31T09:17:05.384" v="5"/>
          <ac:spMkLst>
            <pc:docMk/>
            <pc:sldMk cId="3436135637" sldId="284"/>
            <ac:spMk id="5" creationId="{188A9912-4E4F-4327-B411-99E725ABF88C}"/>
          </ac:spMkLst>
        </pc:spChg>
        <pc:picChg chg="add mod ord">
          <ac:chgData name="Luis Cisternas" userId="fa03983c2daaf9f6" providerId="Windows Live" clId="Web-{016CB8E1-3EDB-4586-AECB-DC89C38CAC1A}" dt="2018-05-31T09:17:05.384" v="5"/>
          <ac:picMkLst>
            <pc:docMk/>
            <pc:sldMk cId="3436135637" sldId="284"/>
            <ac:picMk id="6" creationId="{1D8412F8-414E-4FD8-B45F-662ED48633BE}"/>
          </ac:picMkLst>
        </pc:picChg>
        <pc:picChg chg="del">
          <ac:chgData name="Luis Cisternas" userId="fa03983c2daaf9f6" providerId="Windows Live" clId="Web-{016CB8E1-3EDB-4586-AECB-DC89C38CAC1A}" dt="2018-05-31T09:16:24.224" v="4"/>
          <ac:picMkLst>
            <pc:docMk/>
            <pc:sldMk cId="3436135637" sldId="284"/>
            <ac:picMk id="7" creationId="{F033149A-EBF2-4512-9366-A7FB21664F4B}"/>
          </ac:picMkLst>
        </pc:picChg>
      </pc:sldChg>
      <pc:sldChg chg="addSp delSp modSp add replId">
        <pc:chgData name="Luis Cisternas" userId="fa03983c2daaf9f6" providerId="Windows Live" clId="Web-{016CB8E1-3EDB-4586-AECB-DC89C38CAC1A}" dt="2018-05-31T09:17:51.881" v="35"/>
        <pc:sldMkLst>
          <pc:docMk/>
          <pc:sldMk cId="1124209307" sldId="285"/>
        </pc:sldMkLst>
        <pc:spChg chg="mod">
          <ac:chgData name="Luis Cisternas" userId="fa03983c2daaf9f6" providerId="Windows Live" clId="Web-{016CB8E1-3EDB-4586-AECB-DC89C38CAC1A}" dt="2018-05-31T09:17:48.725" v="34" actId="20577"/>
          <ac:spMkLst>
            <pc:docMk/>
            <pc:sldMk cId="1124209307" sldId="285"/>
            <ac:spMk id="4" creationId="{00000000-0000-0000-0000-000000000000}"/>
          </ac:spMkLst>
        </pc:spChg>
        <pc:spChg chg="add mod">
          <ac:chgData name="Luis Cisternas" userId="fa03983c2daaf9f6" providerId="Windows Live" clId="Web-{016CB8E1-3EDB-4586-AECB-DC89C38CAC1A}" dt="2018-05-31T09:17:51.881" v="35"/>
          <ac:spMkLst>
            <pc:docMk/>
            <pc:sldMk cId="1124209307" sldId="285"/>
            <ac:spMk id="5" creationId="{6DD6EC73-C513-4F22-AA5E-688E05887237}"/>
          </ac:spMkLst>
        </pc:spChg>
        <pc:picChg chg="del">
          <ac:chgData name="Luis Cisternas" userId="fa03983c2daaf9f6" providerId="Windows Live" clId="Web-{016CB8E1-3EDB-4586-AECB-DC89C38CAC1A}" dt="2018-05-31T09:17:51.881" v="35"/>
          <ac:picMkLst>
            <pc:docMk/>
            <pc:sldMk cId="1124209307" sldId="285"/>
            <ac:picMk id="6" creationId="{1D8412F8-414E-4FD8-B45F-662ED48633BE}"/>
          </ac:picMkLst>
        </pc:picChg>
      </pc:sldChg>
    </pc:docChg>
  </pc:docChgLst>
  <pc:docChgLst>
    <pc:chgData name="Luis Cisternas" userId="fa03983c2daaf9f6" providerId="Windows Live" clId="Web-{A7BFCCA2-3A14-4E47-8C7C-560CA5354DE2}"/>
    <pc:docChg chg="addSld modSld sldOrd">
      <pc:chgData name="Luis Cisternas" userId="fa03983c2daaf9f6" providerId="Windows Live" clId="Web-{A7BFCCA2-3A14-4E47-8C7C-560CA5354DE2}" dt="2018-06-11T10:54:06.158" v="52" actId="1076"/>
      <pc:docMkLst>
        <pc:docMk/>
      </pc:docMkLst>
      <pc:sldChg chg="ord">
        <pc:chgData name="Luis Cisternas" userId="fa03983c2daaf9f6" providerId="Windows Live" clId="Web-{A7BFCCA2-3A14-4E47-8C7C-560CA5354DE2}" dt="2018-06-11T10:47:23.012" v="0"/>
        <pc:sldMkLst>
          <pc:docMk/>
          <pc:sldMk cId="547516202" sldId="262"/>
        </pc:sldMkLst>
      </pc:sldChg>
      <pc:sldChg chg="ord">
        <pc:chgData name="Luis Cisternas" userId="fa03983c2daaf9f6" providerId="Windows Live" clId="Web-{A7BFCCA2-3A14-4E47-8C7C-560CA5354DE2}" dt="2018-06-11T10:47:43.934" v="1"/>
        <pc:sldMkLst>
          <pc:docMk/>
          <pc:sldMk cId="127951934" sldId="263"/>
        </pc:sldMkLst>
      </pc:sldChg>
      <pc:sldChg chg="ord">
        <pc:chgData name="Luis Cisternas" userId="fa03983c2daaf9f6" providerId="Windows Live" clId="Web-{A7BFCCA2-3A14-4E47-8C7C-560CA5354DE2}" dt="2018-06-11T10:48:05.903" v="2"/>
        <pc:sldMkLst>
          <pc:docMk/>
          <pc:sldMk cId="4216090828" sldId="264"/>
        </pc:sldMkLst>
      </pc:sldChg>
      <pc:sldChg chg="ord">
        <pc:chgData name="Luis Cisternas" userId="fa03983c2daaf9f6" providerId="Windows Live" clId="Web-{A7BFCCA2-3A14-4E47-8C7C-560CA5354DE2}" dt="2018-06-11T10:49:46.779" v="7"/>
        <pc:sldMkLst>
          <pc:docMk/>
          <pc:sldMk cId="1613960268" sldId="265"/>
        </pc:sldMkLst>
      </pc:sldChg>
      <pc:sldChg chg="ord">
        <pc:chgData name="Luis Cisternas" userId="fa03983c2daaf9f6" providerId="Windows Live" clId="Web-{A7BFCCA2-3A14-4E47-8C7C-560CA5354DE2}" dt="2018-06-11T10:48:35.529" v="3"/>
        <pc:sldMkLst>
          <pc:docMk/>
          <pc:sldMk cId="992337596" sldId="266"/>
        </pc:sldMkLst>
      </pc:sldChg>
      <pc:sldChg chg="ord">
        <pc:chgData name="Luis Cisternas" userId="fa03983c2daaf9f6" providerId="Windows Live" clId="Web-{A7BFCCA2-3A14-4E47-8C7C-560CA5354DE2}" dt="2018-06-11T10:48:59.216" v="5"/>
        <pc:sldMkLst>
          <pc:docMk/>
          <pc:sldMk cId="1973262211" sldId="267"/>
        </pc:sldMkLst>
      </pc:sldChg>
      <pc:sldChg chg="ord">
        <pc:chgData name="Luis Cisternas" userId="fa03983c2daaf9f6" providerId="Windows Live" clId="Web-{A7BFCCA2-3A14-4E47-8C7C-560CA5354DE2}" dt="2018-06-11T10:49:22.435" v="6"/>
        <pc:sldMkLst>
          <pc:docMk/>
          <pc:sldMk cId="2259056099" sldId="268"/>
        </pc:sldMkLst>
      </pc:sldChg>
      <pc:sldChg chg="ord">
        <pc:chgData name="Luis Cisternas" userId="fa03983c2daaf9f6" providerId="Windows Live" clId="Web-{A7BFCCA2-3A14-4E47-8C7C-560CA5354DE2}" dt="2018-06-11T10:50:27.264" v="8"/>
        <pc:sldMkLst>
          <pc:docMk/>
          <pc:sldMk cId="521430836" sldId="269"/>
        </pc:sldMkLst>
      </pc:sldChg>
      <pc:sldChg chg="ord">
        <pc:chgData name="Luis Cisternas" userId="fa03983c2daaf9f6" providerId="Windows Live" clId="Web-{A7BFCCA2-3A14-4E47-8C7C-560CA5354DE2}" dt="2018-06-11T10:50:45.421" v="9"/>
        <pc:sldMkLst>
          <pc:docMk/>
          <pc:sldMk cId="3820207997" sldId="270"/>
        </pc:sldMkLst>
      </pc:sldChg>
      <pc:sldChg chg="addSp modSp new">
        <pc:chgData name="Luis Cisternas" userId="fa03983c2daaf9f6" providerId="Windows Live" clId="Web-{A7BFCCA2-3A14-4E47-8C7C-560CA5354DE2}" dt="2018-06-11T10:52:50.016" v="31" actId="14100"/>
        <pc:sldMkLst>
          <pc:docMk/>
          <pc:sldMk cId="3994292470" sldId="286"/>
        </pc:sldMkLst>
        <pc:spChg chg="add mod">
          <ac:chgData name="Luis Cisternas" userId="fa03983c2daaf9f6" providerId="Windows Live" clId="Web-{A7BFCCA2-3A14-4E47-8C7C-560CA5354DE2}" dt="2018-06-11T10:52:43.938" v="30" actId="1076"/>
          <ac:spMkLst>
            <pc:docMk/>
            <pc:sldMk cId="3994292470" sldId="286"/>
            <ac:spMk id="4" creationId="{D5462C71-EC2A-4584-84A6-03BA4C2F16F8}"/>
          </ac:spMkLst>
        </pc:spChg>
        <pc:picChg chg="add mod">
          <ac:chgData name="Luis Cisternas" userId="fa03983c2daaf9f6" providerId="Windows Live" clId="Web-{A7BFCCA2-3A14-4E47-8C7C-560CA5354DE2}" dt="2018-06-11T10:52:50.016" v="31" actId="14100"/>
          <ac:picMkLst>
            <pc:docMk/>
            <pc:sldMk cId="3994292470" sldId="286"/>
            <ac:picMk id="2" creationId="{6A3B398D-0959-4868-B7CA-ED4155BE1AEE}"/>
          </ac:picMkLst>
        </pc:picChg>
      </pc:sldChg>
      <pc:sldChg chg="addSp modSp new">
        <pc:chgData name="Luis Cisternas" userId="fa03983c2daaf9f6" providerId="Windows Live" clId="Web-{A7BFCCA2-3A14-4E47-8C7C-560CA5354DE2}" dt="2018-06-11T10:54:06.158" v="52" actId="1076"/>
        <pc:sldMkLst>
          <pc:docMk/>
          <pc:sldMk cId="1442861298" sldId="287"/>
        </pc:sldMkLst>
        <pc:spChg chg="mod">
          <ac:chgData name="Luis Cisternas" userId="fa03983c2daaf9f6" providerId="Windows Live" clId="Web-{A7BFCCA2-3A14-4E47-8C7C-560CA5354DE2}" dt="2018-06-11T10:53:59.111" v="48" actId="20577"/>
          <ac:spMkLst>
            <pc:docMk/>
            <pc:sldMk cId="1442861298" sldId="287"/>
            <ac:spMk id="2" creationId="{560B2FC8-5A57-4DD6-98C3-C7B43A059F01}"/>
          </ac:spMkLst>
        </pc:spChg>
        <pc:picChg chg="add mod">
          <ac:chgData name="Luis Cisternas" userId="fa03983c2daaf9f6" providerId="Windows Live" clId="Web-{A7BFCCA2-3A14-4E47-8C7C-560CA5354DE2}" dt="2018-06-11T10:54:06.158" v="52" actId="1076"/>
          <ac:picMkLst>
            <pc:docMk/>
            <pc:sldMk cId="1442861298" sldId="287"/>
            <ac:picMk id="3" creationId="{C3BD8EA6-F5FE-4EC0-9BFE-9296CB28DDAD}"/>
          </ac:picMkLst>
        </pc:picChg>
      </pc:sldChg>
    </pc:docChg>
  </pc:docChgLst>
  <pc:docChgLst>
    <pc:chgData name="Luis Cisternas" userId="fa03983c2daaf9f6" providerId="Windows Live" clId="Web-{9D231626-C0E2-44CF-8A30-9FB563C3715A}"/>
    <pc:docChg chg="addSld delSld modSld sldOrd">
      <pc:chgData name="Luis Cisternas" userId="fa03983c2daaf9f6" providerId="Windows Live" clId="Web-{9D231626-C0E2-44CF-8A30-9FB563C3715A}" dt="2018-05-31T09:06:50.201" v="712" actId="20577"/>
      <pc:docMkLst>
        <pc:docMk/>
      </pc:docMkLst>
      <pc:sldChg chg="modSp">
        <pc:chgData name="Luis Cisternas" userId="fa03983c2daaf9f6" providerId="Windows Live" clId="Web-{9D231626-C0E2-44CF-8A30-9FB563C3715A}" dt="2018-05-31T08:30:26.720" v="19" actId="20577"/>
        <pc:sldMkLst>
          <pc:docMk/>
          <pc:sldMk cId="1497817459" sldId="256"/>
        </pc:sldMkLst>
        <pc:spChg chg="mod">
          <ac:chgData name="Luis Cisternas" userId="fa03983c2daaf9f6" providerId="Windows Live" clId="Web-{9D231626-C0E2-44CF-8A30-9FB563C3715A}" dt="2018-05-31T08:30:26.720" v="19" actId="20577"/>
          <ac:spMkLst>
            <pc:docMk/>
            <pc:sldMk cId="1497817459" sldId="256"/>
            <ac:spMk id="2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30:12.313" v="0" actId="20577"/>
          <ac:spMkLst>
            <pc:docMk/>
            <pc:sldMk cId="1497817459" sldId="256"/>
            <ac:spMk id="3" creationId="{00000000-0000-0000-0000-000000000000}"/>
          </ac:spMkLst>
        </pc:spChg>
      </pc:sldChg>
      <pc:sldChg chg="addSp delSp modSp">
        <pc:chgData name="Luis Cisternas" userId="fa03983c2daaf9f6" providerId="Windows Live" clId="Web-{9D231626-C0E2-44CF-8A30-9FB563C3715A}" dt="2018-05-31T08:45:16.059" v="269" actId="20577"/>
        <pc:sldMkLst>
          <pc:docMk/>
          <pc:sldMk cId="1660649620" sldId="257"/>
        </pc:sldMkLst>
        <pc:spChg chg="del">
          <ac:chgData name="Luis Cisternas" userId="fa03983c2daaf9f6" providerId="Windows Live" clId="Web-{9D231626-C0E2-44CF-8A30-9FB563C3715A}" dt="2018-05-31T08:30:37.751" v="22"/>
          <ac:spMkLst>
            <pc:docMk/>
            <pc:sldMk cId="1660649620" sldId="257"/>
            <ac:spMk id="2" creationId="{00000000-0000-0000-0000-000000000000}"/>
          </ac:spMkLst>
        </pc:spChg>
        <pc:spChg chg="add mod">
          <ac:chgData name="Luis Cisternas" userId="fa03983c2daaf9f6" providerId="Windows Live" clId="Web-{9D231626-C0E2-44CF-8A30-9FB563C3715A}" dt="2018-05-31T08:45:16.059" v="269" actId="20577"/>
          <ac:spMkLst>
            <pc:docMk/>
            <pc:sldMk cId="1660649620" sldId="257"/>
            <ac:spMk id="9" creationId="{788FC1BB-8C04-4FCB-89CA-177FE7AC76BA}"/>
          </ac:spMkLst>
        </pc:spChg>
        <pc:picChg chg="add del mod">
          <ac:chgData name="Luis Cisternas" userId="fa03983c2daaf9f6" providerId="Windows Live" clId="Web-{9D231626-C0E2-44CF-8A30-9FB563C3715A}" dt="2018-05-31T08:35:15.083" v="26"/>
          <ac:picMkLst>
            <pc:docMk/>
            <pc:sldMk cId="1660649620" sldId="257"/>
            <ac:picMk id="3" creationId="{815577C5-9EF0-44CB-9A51-FE37A04149B7}"/>
          </ac:picMkLst>
        </pc:picChg>
        <pc:picChg chg="add del mod">
          <ac:chgData name="Luis Cisternas" userId="fa03983c2daaf9f6" providerId="Windows Live" clId="Web-{9D231626-C0E2-44CF-8A30-9FB563C3715A}" dt="2018-05-31T08:35:34.083" v="28"/>
          <ac:picMkLst>
            <pc:docMk/>
            <pc:sldMk cId="1660649620" sldId="257"/>
            <ac:picMk id="5" creationId="{28C64272-5432-4832-A2D0-2B658EABE1DF}"/>
          </ac:picMkLst>
        </pc:picChg>
        <pc:picChg chg="add mod">
          <ac:chgData name="Luis Cisternas" userId="fa03983c2daaf9f6" providerId="Windows Live" clId="Web-{9D231626-C0E2-44CF-8A30-9FB563C3715A}" dt="2018-05-31T08:43:30.339" v="176" actId="1076"/>
          <ac:picMkLst>
            <pc:docMk/>
            <pc:sldMk cId="1660649620" sldId="257"/>
            <ac:picMk id="7" creationId="{1C72D210-FDA8-432E-ABFB-BE94B3674BE3}"/>
          </ac:picMkLst>
        </pc:picChg>
      </pc:sldChg>
      <pc:sldChg chg="addSp delSp modSp">
        <pc:chgData name="Luis Cisternas" userId="fa03983c2daaf9f6" providerId="Windows Live" clId="Web-{9D231626-C0E2-44CF-8A30-9FB563C3715A}" dt="2018-05-31T08:38:25.399" v="44" actId="14100"/>
        <pc:sldMkLst>
          <pc:docMk/>
          <pc:sldMk cId="504405627" sldId="258"/>
        </pc:sldMkLst>
        <pc:spChg chg="del">
          <ac:chgData name="Luis Cisternas" userId="fa03983c2daaf9f6" providerId="Windows Live" clId="Web-{9D231626-C0E2-44CF-8A30-9FB563C3715A}" dt="2018-05-31T08:36:59.568" v="38"/>
          <ac:spMkLst>
            <pc:docMk/>
            <pc:sldMk cId="504405627" sldId="258"/>
            <ac:spMk id="2" creationId="{00000000-0000-0000-0000-000000000000}"/>
          </ac:spMkLst>
        </pc:spChg>
        <pc:spChg chg="del">
          <ac:chgData name="Luis Cisternas" userId="fa03983c2daaf9f6" providerId="Windows Live" clId="Web-{9D231626-C0E2-44CF-8A30-9FB563C3715A}" dt="2018-05-31T08:36:56.381" v="37"/>
          <ac:spMkLst>
            <pc:docMk/>
            <pc:sldMk cId="504405627" sldId="258"/>
            <ac:spMk id="3" creationId="{00000000-0000-0000-0000-000000000000}"/>
          </ac:spMkLst>
        </pc:spChg>
        <pc:picChg chg="add mod">
          <ac:chgData name="Luis Cisternas" userId="fa03983c2daaf9f6" providerId="Windows Live" clId="Web-{9D231626-C0E2-44CF-8A30-9FB563C3715A}" dt="2018-05-31T08:38:25.399" v="44" actId="14100"/>
          <ac:picMkLst>
            <pc:docMk/>
            <pc:sldMk cId="504405627" sldId="258"/>
            <ac:picMk id="4" creationId="{F402701B-4197-4EBA-BCFA-531673AF6D44}"/>
          </ac:picMkLst>
        </pc:picChg>
      </pc:sldChg>
      <pc:sldChg chg="addSp delSp modSp">
        <pc:chgData name="Luis Cisternas" userId="fa03983c2daaf9f6" providerId="Windows Live" clId="Web-{9D231626-C0E2-44CF-8A30-9FB563C3715A}" dt="2018-05-31T08:40:11.508" v="72"/>
        <pc:sldMkLst>
          <pc:docMk/>
          <pc:sldMk cId="1445505285" sldId="259"/>
        </pc:sldMkLst>
        <pc:spChg chg="del">
          <ac:chgData name="Luis Cisternas" userId="fa03983c2daaf9f6" providerId="Windows Live" clId="Web-{9D231626-C0E2-44CF-8A30-9FB563C3715A}" dt="2018-05-31T08:38:39.507" v="46"/>
          <ac:spMkLst>
            <pc:docMk/>
            <pc:sldMk cId="1445505285" sldId="259"/>
            <ac:spMk id="2" creationId="{00000000-0000-0000-0000-000000000000}"/>
          </ac:spMkLst>
        </pc:spChg>
        <pc:spChg chg="del">
          <ac:chgData name="Luis Cisternas" userId="fa03983c2daaf9f6" providerId="Windows Live" clId="Web-{9D231626-C0E2-44CF-8A30-9FB563C3715A}" dt="2018-05-31T08:38:41.898" v="47"/>
          <ac:spMkLst>
            <pc:docMk/>
            <pc:sldMk cId="1445505285" sldId="259"/>
            <ac:spMk id="3" creationId="{00000000-0000-0000-0000-000000000000}"/>
          </ac:spMkLst>
        </pc:spChg>
        <pc:spChg chg="del">
          <ac:chgData name="Luis Cisternas" userId="fa03983c2daaf9f6" providerId="Windows Live" clId="Web-{9D231626-C0E2-44CF-8A30-9FB563C3715A}" dt="2018-05-31T08:38:34.570" v="45"/>
          <ac:spMkLst>
            <pc:docMk/>
            <pc:sldMk cId="1445505285" sldId="259"/>
            <ac:spMk id="4" creationId="{00000000-0000-0000-0000-000000000000}"/>
          </ac:spMkLst>
        </pc:spChg>
        <pc:spChg chg="add mod">
          <ac:chgData name="Luis Cisternas" userId="fa03983c2daaf9f6" providerId="Windows Live" clId="Web-{9D231626-C0E2-44CF-8A30-9FB563C3715A}" dt="2018-05-31T08:40:11.508" v="72"/>
          <ac:spMkLst>
            <pc:docMk/>
            <pc:sldMk cId="1445505285" sldId="259"/>
            <ac:spMk id="5" creationId="{0FCD5B99-4776-4870-AEEB-6D55E87C44BF}"/>
          </ac:spMkLst>
        </pc:spChg>
      </pc:sldChg>
      <pc:sldChg chg="addSp delSp modSp">
        <pc:chgData name="Luis Cisternas" userId="fa03983c2daaf9f6" providerId="Windows Live" clId="Web-{9D231626-C0E2-44CF-8A30-9FB563C3715A}" dt="2018-05-31T08:43:24.153" v="174" actId="20577"/>
        <pc:sldMkLst>
          <pc:docMk/>
          <pc:sldMk cId="1434641027" sldId="260"/>
        </pc:sldMkLst>
        <pc:spChg chg="del">
          <ac:chgData name="Luis Cisternas" userId="fa03983c2daaf9f6" providerId="Windows Live" clId="Web-{9D231626-C0E2-44CF-8A30-9FB563C3715A}" dt="2018-05-31T08:40:48.462" v="84"/>
          <ac:spMkLst>
            <pc:docMk/>
            <pc:sldMk cId="1434641027" sldId="260"/>
            <ac:spMk id="2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3:24.153" v="174" actId="20577"/>
          <ac:spMkLst>
            <pc:docMk/>
            <pc:sldMk cId="1434641027" sldId="260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0:33.727" v="83" actId="20577"/>
          <ac:spMkLst>
            <pc:docMk/>
            <pc:sldMk cId="1434641027" sldId="260"/>
            <ac:spMk id="4" creationId="{00000000-0000-0000-0000-000000000000}"/>
          </ac:spMkLst>
        </pc:spChg>
        <pc:picChg chg="add mod ord">
          <ac:chgData name="Luis Cisternas" userId="fa03983c2daaf9f6" providerId="Windows Live" clId="Web-{9D231626-C0E2-44CF-8A30-9FB563C3715A}" dt="2018-05-31T08:40:48.462" v="84"/>
          <ac:picMkLst>
            <pc:docMk/>
            <pc:sldMk cId="1434641027" sldId="260"/>
            <ac:picMk id="5" creationId="{8B4E52CF-B0C5-40E9-BF7F-113B2C7D92B2}"/>
          </ac:picMkLst>
        </pc:picChg>
      </pc:sldChg>
      <pc:sldChg chg="addSp delSp modSp del">
        <pc:chgData name="Luis Cisternas" userId="fa03983c2daaf9f6" providerId="Windows Live" clId="Web-{9D231626-C0E2-44CF-8A30-9FB563C3715A}" dt="2018-05-31T08:54:11.957" v="514"/>
        <pc:sldMkLst>
          <pc:docMk/>
          <pc:sldMk cId="3644286700" sldId="261"/>
        </pc:sldMkLst>
        <pc:spChg chg="del">
          <ac:chgData name="Luis Cisternas" userId="fa03983c2daaf9f6" providerId="Windows Live" clId="Web-{9D231626-C0E2-44CF-8A30-9FB563C3715A}" dt="2018-05-31T08:49:10.609" v="370"/>
          <ac:spMkLst>
            <pc:docMk/>
            <pc:sldMk cId="3644286700" sldId="261"/>
            <ac:spMk id="2" creationId="{00000000-0000-0000-0000-000000000000}"/>
          </ac:spMkLst>
        </pc:spChg>
        <pc:picChg chg="add del mod">
          <ac:chgData name="Luis Cisternas" userId="fa03983c2daaf9f6" providerId="Windows Live" clId="Web-{9D231626-C0E2-44CF-8A30-9FB563C3715A}" dt="2018-05-31T08:53:54.206" v="511"/>
          <ac:picMkLst>
            <pc:docMk/>
            <pc:sldMk cId="3644286700" sldId="261"/>
            <ac:picMk id="3" creationId="{0FAF750D-688F-4B36-B6AF-8A38C8207742}"/>
          </ac:picMkLst>
        </pc:picChg>
      </pc:sldChg>
      <pc:sldChg chg="addSp delSp modSp">
        <pc:chgData name="Luis Cisternas" userId="fa03983c2daaf9f6" providerId="Windows Live" clId="Web-{9D231626-C0E2-44CF-8A30-9FB563C3715A}" dt="2018-05-31T09:01:19.212" v="608" actId="14100"/>
        <pc:sldMkLst>
          <pc:docMk/>
          <pc:sldMk cId="547516202" sldId="262"/>
        </pc:sldMkLst>
        <pc:spChg chg="mod">
          <ac:chgData name="Luis Cisternas" userId="fa03983c2daaf9f6" providerId="Windows Live" clId="Web-{9D231626-C0E2-44CF-8A30-9FB563C3715A}" dt="2018-05-31T08:55:53.224" v="557" actId="14100"/>
          <ac:spMkLst>
            <pc:docMk/>
            <pc:sldMk cId="547516202" sldId="262"/>
            <ac:spMk id="2" creationId="{00000000-0000-0000-0000-000000000000}"/>
          </ac:spMkLst>
        </pc:spChg>
        <pc:picChg chg="add del mod">
          <ac:chgData name="Luis Cisternas" userId="fa03983c2daaf9f6" providerId="Windows Live" clId="Web-{9D231626-C0E2-44CF-8A30-9FB563C3715A}" dt="2018-05-31T08:58:18.304" v="577"/>
          <ac:picMkLst>
            <pc:docMk/>
            <pc:sldMk cId="547516202" sldId="262"/>
            <ac:picMk id="3" creationId="{FD870BB5-16BA-44B6-90A7-1232902D9C91}"/>
          </ac:picMkLst>
        </pc:picChg>
        <pc:picChg chg="add mod">
          <ac:chgData name="Luis Cisternas" userId="fa03983c2daaf9f6" providerId="Windows Live" clId="Web-{9D231626-C0E2-44CF-8A30-9FB563C3715A}" dt="2018-05-31T08:59:09.914" v="586" actId="14100"/>
          <ac:picMkLst>
            <pc:docMk/>
            <pc:sldMk cId="547516202" sldId="262"/>
            <ac:picMk id="5" creationId="{0511B1BF-E67D-4E54-95AC-A8489011F0E1}"/>
          </ac:picMkLst>
        </pc:picChg>
        <pc:picChg chg="add mod">
          <ac:chgData name="Luis Cisternas" userId="fa03983c2daaf9f6" providerId="Windows Live" clId="Web-{9D231626-C0E2-44CF-8A30-9FB563C3715A}" dt="2018-05-31T08:58:23.366" v="579" actId="1076"/>
          <ac:picMkLst>
            <pc:docMk/>
            <pc:sldMk cId="547516202" sldId="262"/>
            <ac:picMk id="7" creationId="{4A133FE1-C7A0-49B4-91A3-849FA003DE2A}"/>
          </ac:picMkLst>
        </pc:picChg>
        <pc:picChg chg="add del mod">
          <ac:chgData name="Luis Cisternas" userId="fa03983c2daaf9f6" providerId="Windows Live" clId="Web-{9D231626-C0E2-44CF-8A30-9FB563C3715A}" dt="2018-05-31T08:58:19.304" v="578"/>
          <ac:picMkLst>
            <pc:docMk/>
            <pc:sldMk cId="547516202" sldId="262"/>
            <ac:picMk id="9" creationId="{6C9C34D2-0517-48E2-A35F-A0E9CDE9F6CB}"/>
          </ac:picMkLst>
        </pc:picChg>
        <pc:picChg chg="add del mod">
          <ac:chgData name="Luis Cisternas" userId="fa03983c2daaf9f6" providerId="Windows Live" clId="Web-{9D231626-C0E2-44CF-8A30-9FB563C3715A}" dt="2018-05-31T08:57:56.835" v="575"/>
          <ac:picMkLst>
            <pc:docMk/>
            <pc:sldMk cId="547516202" sldId="262"/>
            <ac:picMk id="11" creationId="{F5EB0D18-9BD7-4E0A-9A96-799198677B21}"/>
          </ac:picMkLst>
        </pc:picChg>
        <pc:picChg chg="add mod">
          <ac:chgData name="Luis Cisternas" userId="fa03983c2daaf9f6" providerId="Windows Live" clId="Web-{9D231626-C0E2-44CF-8A30-9FB563C3715A}" dt="2018-05-31T09:00:18.196" v="604" actId="14100"/>
          <ac:picMkLst>
            <pc:docMk/>
            <pc:sldMk cId="547516202" sldId="262"/>
            <ac:picMk id="13" creationId="{91E8EFD0-76A0-4AC7-9CC4-D372B1CDEEF4}"/>
          </ac:picMkLst>
        </pc:picChg>
        <pc:picChg chg="add mod">
          <ac:chgData name="Luis Cisternas" userId="fa03983c2daaf9f6" providerId="Windows Live" clId="Web-{9D231626-C0E2-44CF-8A30-9FB563C3715A}" dt="2018-05-31T08:59:12.148" v="587" actId="1076"/>
          <ac:picMkLst>
            <pc:docMk/>
            <pc:sldMk cId="547516202" sldId="262"/>
            <ac:picMk id="15" creationId="{FFC80A9D-0AB0-490E-AD38-58F06F2CC0D1}"/>
          </ac:picMkLst>
        </pc:picChg>
        <pc:picChg chg="add mod">
          <ac:chgData name="Luis Cisternas" userId="fa03983c2daaf9f6" providerId="Windows Live" clId="Web-{9D231626-C0E2-44CF-8A30-9FB563C3715A}" dt="2018-05-31T09:00:14.571" v="603" actId="1076"/>
          <ac:picMkLst>
            <pc:docMk/>
            <pc:sldMk cId="547516202" sldId="262"/>
            <ac:picMk id="17" creationId="{1733244B-94BE-44AB-8A31-8CADD62B2FDA}"/>
          </ac:picMkLst>
        </pc:picChg>
        <pc:picChg chg="add mod">
          <ac:chgData name="Luis Cisternas" userId="fa03983c2daaf9f6" providerId="Windows Live" clId="Web-{9D231626-C0E2-44CF-8A30-9FB563C3715A}" dt="2018-05-31T09:01:19.212" v="608" actId="14100"/>
          <ac:picMkLst>
            <pc:docMk/>
            <pc:sldMk cId="547516202" sldId="262"/>
            <ac:picMk id="19" creationId="{27E74DF3-FA68-4F2E-897F-B2399B6CEC4C}"/>
          </ac:picMkLst>
        </pc:picChg>
        <pc:picChg chg="add del mod">
          <ac:chgData name="Luis Cisternas" userId="fa03983c2daaf9f6" providerId="Windows Live" clId="Web-{9D231626-C0E2-44CF-8A30-9FB563C3715A}" dt="2018-05-31T09:00:51.634" v="607"/>
          <ac:picMkLst>
            <pc:docMk/>
            <pc:sldMk cId="547516202" sldId="262"/>
            <ac:picMk id="21" creationId="{CA3BCC8B-04D8-4262-92AA-EF0963CB7EB7}"/>
          </ac:picMkLst>
        </pc:picChg>
      </pc:sldChg>
      <pc:sldChg chg="modSp add replId">
        <pc:chgData name="Luis Cisternas" userId="fa03983c2daaf9f6" providerId="Windows Live" clId="Web-{9D231626-C0E2-44CF-8A30-9FB563C3715A}" dt="2018-05-31T08:46:45.904" v="319" actId="20577"/>
        <pc:sldMkLst>
          <pc:docMk/>
          <pc:sldMk cId="3015942280" sldId="274"/>
        </pc:sldMkLst>
        <pc:spChg chg="mod">
          <ac:chgData name="Luis Cisternas" userId="fa03983c2daaf9f6" providerId="Windows Live" clId="Web-{9D231626-C0E2-44CF-8A30-9FB563C3715A}" dt="2018-05-31T08:43:07.386" v="165" actId="20577"/>
          <ac:spMkLst>
            <pc:docMk/>
            <pc:sldMk cId="3015942280" sldId="274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6:45.904" v="319" actId="20577"/>
          <ac:spMkLst>
            <pc:docMk/>
            <pc:sldMk cId="3015942280" sldId="274"/>
            <ac:spMk id="4" creationId="{00000000-0000-0000-0000-000000000000}"/>
          </ac:spMkLst>
        </pc:spChg>
      </pc:sldChg>
      <pc:sldChg chg="modSp add replId">
        <pc:chgData name="Luis Cisternas" userId="fa03983c2daaf9f6" providerId="Windows Live" clId="Web-{9D231626-C0E2-44CF-8A30-9FB563C3715A}" dt="2018-05-31T08:46:56.201" v="322" actId="20577"/>
        <pc:sldMkLst>
          <pc:docMk/>
          <pc:sldMk cId="4071845519" sldId="275"/>
        </pc:sldMkLst>
        <pc:spChg chg="mod">
          <ac:chgData name="Luis Cisternas" userId="fa03983c2daaf9f6" providerId="Windows Live" clId="Web-{9D231626-C0E2-44CF-8A30-9FB563C3715A}" dt="2018-05-31T08:46:56.201" v="322" actId="20577"/>
          <ac:spMkLst>
            <pc:docMk/>
            <pc:sldMk cId="4071845519" sldId="275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6:53.357" v="321" actId="20577"/>
          <ac:spMkLst>
            <pc:docMk/>
            <pc:sldMk cId="4071845519" sldId="275"/>
            <ac:spMk id="4" creationId="{00000000-0000-0000-0000-000000000000}"/>
          </ac:spMkLst>
        </pc:spChg>
      </pc:sldChg>
      <pc:sldChg chg="addSp delSp modSp add replId">
        <pc:chgData name="Luis Cisternas" userId="fa03983c2daaf9f6" providerId="Windows Live" clId="Web-{9D231626-C0E2-44CF-8A30-9FB563C3715A}" dt="2018-05-31T08:48:20.187" v="348" actId="14100"/>
        <pc:sldMkLst>
          <pc:docMk/>
          <pc:sldMk cId="207633847" sldId="276"/>
        </pc:sldMkLst>
        <pc:spChg chg="mod">
          <ac:chgData name="Luis Cisternas" userId="fa03983c2daaf9f6" providerId="Windows Live" clId="Web-{9D231626-C0E2-44CF-8A30-9FB563C3715A}" dt="2018-05-31T08:48:20.187" v="348" actId="14100"/>
          <ac:spMkLst>
            <pc:docMk/>
            <pc:sldMk cId="207633847" sldId="276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7:37.045" v="325" actId="20577"/>
          <ac:spMkLst>
            <pc:docMk/>
            <pc:sldMk cId="207633847" sldId="276"/>
            <ac:spMk id="4" creationId="{00000000-0000-0000-0000-000000000000}"/>
          </ac:spMkLst>
        </pc:spChg>
        <pc:spChg chg="add del mod">
          <ac:chgData name="Luis Cisternas" userId="fa03983c2daaf9f6" providerId="Windows Live" clId="Web-{9D231626-C0E2-44CF-8A30-9FB563C3715A}" dt="2018-05-31T08:47:57.155" v="337"/>
          <ac:spMkLst>
            <pc:docMk/>
            <pc:sldMk cId="207633847" sldId="276"/>
            <ac:spMk id="6" creationId="{5EA5D0CB-CCF3-4226-86C2-90AA8436FE41}"/>
          </ac:spMkLst>
        </pc:spChg>
        <pc:picChg chg="del">
          <ac:chgData name="Luis Cisternas" userId="fa03983c2daaf9f6" providerId="Windows Live" clId="Web-{9D231626-C0E2-44CF-8A30-9FB563C3715A}" dt="2018-05-31T08:47:52.264" v="336"/>
          <ac:picMkLst>
            <pc:docMk/>
            <pc:sldMk cId="207633847" sldId="276"/>
            <ac:picMk id="5" creationId="{8B4E52CF-B0C5-40E9-BF7F-113B2C7D92B2}"/>
          </ac:picMkLst>
        </pc:picChg>
      </pc:sldChg>
      <pc:sldChg chg="modSp add replId">
        <pc:chgData name="Luis Cisternas" userId="fa03983c2daaf9f6" providerId="Windows Live" clId="Web-{9D231626-C0E2-44CF-8A30-9FB563C3715A}" dt="2018-05-31T08:48:59.031" v="369" actId="20577"/>
        <pc:sldMkLst>
          <pc:docMk/>
          <pc:sldMk cId="561918221" sldId="277"/>
        </pc:sldMkLst>
        <pc:spChg chg="mod">
          <ac:chgData name="Luis Cisternas" userId="fa03983c2daaf9f6" providerId="Windows Live" clId="Web-{9D231626-C0E2-44CF-8A30-9FB563C3715A}" dt="2018-05-31T08:48:59.031" v="369" actId="20577"/>
          <ac:spMkLst>
            <pc:docMk/>
            <pc:sldMk cId="561918221" sldId="277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8:35.765" v="354" actId="20577"/>
          <ac:spMkLst>
            <pc:docMk/>
            <pc:sldMk cId="561918221" sldId="277"/>
            <ac:spMk id="4" creationId="{00000000-0000-0000-0000-000000000000}"/>
          </ac:spMkLst>
        </pc:spChg>
      </pc:sldChg>
      <pc:sldChg chg="modSp add replId">
        <pc:chgData name="Luis Cisternas" userId="fa03983c2daaf9f6" providerId="Windows Live" clId="Web-{9D231626-C0E2-44CF-8A30-9FB563C3715A}" dt="2018-05-31T08:51:43.674" v="452" actId="20577"/>
        <pc:sldMkLst>
          <pc:docMk/>
          <pc:sldMk cId="1212340441" sldId="278"/>
        </pc:sldMkLst>
        <pc:spChg chg="mod">
          <ac:chgData name="Luis Cisternas" userId="fa03983c2daaf9f6" providerId="Windows Live" clId="Web-{9D231626-C0E2-44CF-8A30-9FB563C3715A}" dt="2018-05-31T08:51:43.674" v="452" actId="20577"/>
          <ac:spMkLst>
            <pc:docMk/>
            <pc:sldMk cId="1212340441" sldId="278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49:34.891" v="374" actId="20577"/>
          <ac:spMkLst>
            <pc:docMk/>
            <pc:sldMk cId="1212340441" sldId="278"/>
            <ac:spMk id="4" creationId="{00000000-0000-0000-0000-000000000000}"/>
          </ac:spMkLst>
        </pc:spChg>
      </pc:sldChg>
      <pc:sldChg chg="modSp add replId">
        <pc:chgData name="Luis Cisternas" userId="fa03983c2daaf9f6" providerId="Windows Live" clId="Web-{9D231626-C0E2-44CF-8A30-9FB563C3715A}" dt="2018-05-31T08:52:51.581" v="502" actId="20577"/>
        <pc:sldMkLst>
          <pc:docMk/>
          <pc:sldMk cId="1600515893" sldId="279"/>
        </pc:sldMkLst>
        <pc:spChg chg="mod">
          <ac:chgData name="Luis Cisternas" userId="fa03983c2daaf9f6" providerId="Windows Live" clId="Web-{9D231626-C0E2-44CF-8A30-9FB563C3715A}" dt="2018-05-31T08:52:51.581" v="502" actId="20577"/>
          <ac:spMkLst>
            <pc:docMk/>
            <pc:sldMk cId="1600515893" sldId="279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52:00.064" v="455" actId="20577"/>
          <ac:spMkLst>
            <pc:docMk/>
            <pc:sldMk cId="1600515893" sldId="279"/>
            <ac:spMk id="4" creationId="{00000000-0000-0000-0000-000000000000}"/>
          </ac:spMkLst>
        </pc:spChg>
      </pc:sldChg>
      <pc:sldChg chg="addSp delSp modSp add ord replId">
        <pc:chgData name="Luis Cisternas" userId="fa03983c2daaf9f6" providerId="Windows Live" clId="Web-{9D231626-C0E2-44CF-8A30-9FB563C3715A}" dt="2018-05-31T08:55:07.239" v="546" actId="1076"/>
        <pc:sldMkLst>
          <pc:docMk/>
          <pc:sldMk cId="1079219770" sldId="280"/>
        </pc:sldMkLst>
        <pc:spChg chg="mod">
          <ac:chgData name="Luis Cisternas" userId="fa03983c2daaf9f6" providerId="Windows Live" clId="Web-{9D231626-C0E2-44CF-8A30-9FB563C3715A}" dt="2018-05-31T08:55:07.239" v="546" actId="1076"/>
          <ac:spMkLst>
            <pc:docMk/>
            <pc:sldMk cId="1079219770" sldId="280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8:54:18.957" v="516" actId="20577"/>
          <ac:spMkLst>
            <pc:docMk/>
            <pc:sldMk cId="1079219770" sldId="280"/>
            <ac:spMk id="4" creationId="{00000000-0000-0000-0000-000000000000}"/>
          </ac:spMkLst>
        </pc:spChg>
        <pc:spChg chg="add del mod">
          <ac:chgData name="Luis Cisternas" userId="fa03983c2daaf9f6" providerId="Windows Live" clId="Web-{9D231626-C0E2-44CF-8A30-9FB563C3715A}" dt="2018-05-31T08:54:05.316" v="512"/>
          <ac:spMkLst>
            <pc:docMk/>
            <pc:sldMk cId="1079219770" sldId="280"/>
            <ac:spMk id="6" creationId="{B83C72D3-BB73-43BE-97A0-DEC2441F4C02}"/>
          </ac:spMkLst>
        </pc:spChg>
        <pc:picChg chg="del">
          <ac:chgData name="Luis Cisternas" userId="fa03983c2daaf9f6" providerId="Windows Live" clId="Web-{9D231626-C0E2-44CF-8A30-9FB563C3715A}" dt="2018-05-31T08:53:47.206" v="510"/>
          <ac:picMkLst>
            <pc:docMk/>
            <pc:sldMk cId="1079219770" sldId="280"/>
            <ac:picMk id="5" creationId="{8B4E52CF-B0C5-40E9-BF7F-113B2C7D92B2}"/>
          </ac:picMkLst>
        </pc:picChg>
        <pc:picChg chg="add mod ord">
          <ac:chgData name="Luis Cisternas" userId="fa03983c2daaf9f6" providerId="Windows Live" clId="Web-{9D231626-C0E2-44CF-8A30-9FB563C3715A}" dt="2018-05-31T08:54:07.425" v="513" actId="1076"/>
          <ac:picMkLst>
            <pc:docMk/>
            <pc:sldMk cId="1079219770" sldId="280"/>
            <ac:picMk id="7" creationId="{A32A471C-F204-49D5-95D6-ECEEFFBEC43C}"/>
          </ac:picMkLst>
        </pc:picChg>
      </pc:sldChg>
      <pc:sldChg chg="addSp delSp modSp add ord replId">
        <pc:chgData name="Luis Cisternas" userId="fa03983c2daaf9f6" providerId="Windows Live" clId="Web-{9D231626-C0E2-44CF-8A30-9FB563C3715A}" dt="2018-05-31T09:04:46.996" v="667" actId="20577"/>
        <pc:sldMkLst>
          <pc:docMk/>
          <pc:sldMk cId="1858668956" sldId="281"/>
        </pc:sldMkLst>
        <pc:spChg chg="mod">
          <ac:chgData name="Luis Cisternas" userId="fa03983c2daaf9f6" providerId="Windows Live" clId="Web-{9D231626-C0E2-44CF-8A30-9FB563C3715A}" dt="2018-05-31T09:04:30.856" v="664" actId="20577"/>
          <ac:spMkLst>
            <pc:docMk/>
            <pc:sldMk cId="1858668956" sldId="281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9:04:46.996" v="667" actId="20577"/>
          <ac:spMkLst>
            <pc:docMk/>
            <pc:sldMk cId="1858668956" sldId="281"/>
            <ac:spMk id="4" creationId="{00000000-0000-0000-0000-000000000000}"/>
          </ac:spMkLst>
        </pc:spChg>
        <pc:spChg chg="add del mod">
          <ac:chgData name="Luis Cisternas" userId="fa03983c2daaf9f6" providerId="Windows Live" clId="Web-{9D231626-C0E2-44CF-8A30-9FB563C3715A}" dt="2018-05-31T09:02:01.306" v="612"/>
          <ac:spMkLst>
            <pc:docMk/>
            <pc:sldMk cId="1858668956" sldId="281"/>
            <ac:spMk id="5" creationId="{7762F821-CFF2-4546-B534-DEB04A83D2B4}"/>
          </ac:spMkLst>
        </pc:spChg>
        <pc:picChg chg="add mod ord">
          <ac:chgData name="Luis Cisternas" userId="fa03983c2daaf9f6" providerId="Windows Live" clId="Web-{9D231626-C0E2-44CF-8A30-9FB563C3715A}" dt="2018-05-31T09:02:01.306" v="612"/>
          <ac:picMkLst>
            <pc:docMk/>
            <pc:sldMk cId="1858668956" sldId="281"/>
            <ac:picMk id="6" creationId="{27287086-F042-41E5-A88E-4F783CD66E28}"/>
          </ac:picMkLst>
        </pc:picChg>
        <pc:picChg chg="del">
          <ac:chgData name="Luis Cisternas" userId="fa03983c2daaf9f6" providerId="Windows Live" clId="Web-{9D231626-C0E2-44CF-8A30-9FB563C3715A}" dt="2018-05-31T09:01:48.338" v="611"/>
          <ac:picMkLst>
            <pc:docMk/>
            <pc:sldMk cId="1858668956" sldId="281"/>
            <ac:picMk id="7" creationId="{A32A471C-F204-49D5-95D6-ECEEFFBEC43C}"/>
          </ac:picMkLst>
        </pc:picChg>
      </pc:sldChg>
      <pc:sldChg chg="addSp delSp modSp add replId">
        <pc:chgData name="Luis Cisternas" userId="fa03983c2daaf9f6" providerId="Windows Live" clId="Web-{9D231626-C0E2-44CF-8A30-9FB563C3715A}" dt="2018-05-31T09:05:56.169" v="706" actId="20577"/>
        <pc:sldMkLst>
          <pc:docMk/>
          <pc:sldMk cId="4256592489" sldId="282"/>
        </pc:sldMkLst>
        <pc:spChg chg="mod">
          <ac:chgData name="Luis Cisternas" userId="fa03983c2daaf9f6" providerId="Windows Live" clId="Web-{9D231626-C0E2-44CF-8A30-9FB563C3715A}" dt="2018-05-31T09:05:56.169" v="706" actId="20577"/>
          <ac:spMkLst>
            <pc:docMk/>
            <pc:sldMk cId="4256592489" sldId="282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9:04:54.903" v="670" actId="20577"/>
          <ac:spMkLst>
            <pc:docMk/>
            <pc:sldMk cId="4256592489" sldId="282"/>
            <ac:spMk id="4" creationId="{00000000-0000-0000-0000-000000000000}"/>
          </ac:spMkLst>
        </pc:spChg>
        <pc:spChg chg="add del mod">
          <ac:chgData name="Luis Cisternas" userId="fa03983c2daaf9f6" providerId="Windows Live" clId="Web-{9D231626-C0E2-44CF-8A30-9FB563C3715A}" dt="2018-05-31T09:05:08.325" v="672"/>
          <ac:spMkLst>
            <pc:docMk/>
            <pc:sldMk cId="4256592489" sldId="282"/>
            <ac:spMk id="5" creationId="{C8C97FAC-B725-4270-A794-FCD99CDDBCC9}"/>
          </ac:spMkLst>
        </pc:spChg>
        <pc:picChg chg="del">
          <ac:chgData name="Luis Cisternas" userId="fa03983c2daaf9f6" providerId="Windows Live" clId="Web-{9D231626-C0E2-44CF-8A30-9FB563C3715A}" dt="2018-05-31T09:04:56.543" v="671"/>
          <ac:picMkLst>
            <pc:docMk/>
            <pc:sldMk cId="4256592489" sldId="282"/>
            <ac:picMk id="6" creationId="{27287086-F042-41E5-A88E-4F783CD66E28}"/>
          </ac:picMkLst>
        </pc:picChg>
        <pc:picChg chg="add mod ord">
          <ac:chgData name="Luis Cisternas" userId="fa03983c2daaf9f6" providerId="Windows Live" clId="Web-{9D231626-C0E2-44CF-8A30-9FB563C3715A}" dt="2018-05-31T09:05:15.669" v="673" actId="1076"/>
          <ac:picMkLst>
            <pc:docMk/>
            <pc:sldMk cId="4256592489" sldId="282"/>
            <ac:picMk id="7" creationId="{F033149A-EBF2-4512-9366-A7FB21664F4B}"/>
          </ac:picMkLst>
        </pc:picChg>
      </pc:sldChg>
      <pc:sldChg chg="addSp delSp modSp add replId">
        <pc:chgData name="Luis Cisternas" userId="fa03983c2daaf9f6" providerId="Windows Live" clId="Web-{9D231626-C0E2-44CF-8A30-9FB563C3715A}" dt="2018-05-31T09:06:50.201" v="712" actId="20577"/>
        <pc:sldMkLst>
          <pc:docMk/>
          <pc:sldMk cId="2755895939" sldId="283"/>
        </pc:sldMkLst>
        <pc:spChg chg="mod">
          <ac:chgData name="Luis Cisternas" userId="fa03983c2daaf9f6" providerId="Windows Live" clId="Web-{9D231626-C0E2-44CF-8A30-9FB563C3715A}" dt="2018-05-31T09:06:50.201" v="712" actId="20577"/>
          <ac:spMkLst>
            <pc:docMk/>
            <pc:sldMk cId="2755895939" sldId="283"/>
            <ac:spMk id="3" creationId="{00000000-0000-0000-0000-000000000000}"/>
          </ac:spMkLst>
        </pc:spChg>
        <pc:spChg chg="mod">
          <ac:chgData name="Luis Cisternas" userId="fa03983c2daaf9f6" providerId="Windows Live" clId="Web-{9D231626-C0E2-44CF-8A30-9FB563C3715A}" dt="2018-05-31T09:06:06.950" v="708" actId="20577"/>
          <ac:spMkLst>
            <pc:docMk/>
            <pc:sldMk cId="2755895939" sldId="283"/>
            <ac:spMk id="4" creationId="{00000000-0000-0000-0000-000000000000}"/>
          </ac:spMkLst>
        </pc:spChg>
        <pc:spChg chg="add del mod">
          <ac:chgData name="Luis Cisternas" userId="fa03983c2daaf9f6" providerId="Windows Live" clId="Web-{9D231626-C0E2-44CF-8A30-9FB563C3715A}" dt="2018-05-31T09:06:37.701" v="710"/>
          <ac:spMkLst>
            <pc:docMk/>
            <pc:sldMk cId="2755895939" sldId="283"/>
            <ac:spMk id="5" creationId="{32E5CB6F-7717-4611-93C9-0B66FA5AAE6D}"/>
          </ac:spMkLst>
        </pc:spChg>
        <pc:picChg chg="add mod ord">
          <ac:chgData name="Luis Cisternas" userId="fa03983c2daaf9f6" providerId="Windows Live" clId="Web-{9D231626-C0E2-44CF-8A30-9FB563C3715A}" dt="2018-05-31T09:06:37.701" v="710"/>
          <ac:picMkLst>
            <pc:docMk/>
            <pc:sldMk cId="2755895939" sldId="283"/>
            <ac:picMk id="6" creationId="{35E72D81-4492-480A-9E11-142626EC1B46}"/>
          </ac:picMkLst>
        </pc:picChg>
        <pc:picChg chg="del">
          <ac:chgData name="Luis Cisternas" userId="fa03983c2daaf9f6" providerId="Windows Live" clId="Web-{9D231626-C0E2-44CF-8A30-9FB563C3715A}" dt="2018-05-31T09:06:10.169" v="709"/>
          <ac:picMkLst>
            <pc:docMk/>
            <pc:sldMk cId="2755895939" sldId="283"/>
            <ac:picMk id="7" creationId="{F033149A-EBF2-4512-9366-A7FB21664F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xGj8c7n93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Xp7F1_huS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Pais de </a:t>
            </a:r>
            <a:r>
              <a:rPr lang="fr-FR" dirty="0" err="1"/>
              <a:t>tradiciones</a:t>
            </a:r>
            <a:r>
              <a:rPr lang="fr-FR" dirty="0"/>
              <a:t> y </a:t>
            </a:r>
            <a:r>
              <a:rPr lang="fr-FR" dirty="0" err="1"/>
              <a:t>modernidad</a:t>
            </a:r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1497817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personne, patinage, terrain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B16BA05C-88D0-44D3-B073-9CE80E48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3" y="356884"/>
            <a:ext cx="4672360" cy="3512543"/>
          </a:xfrm>
          <a:prstGeom prst="rect">
            <a:avLst/>
          </a:prstGeom>
        </p:spPr>
      </p:pic>
      <p:pic>
        <p:nvPicPr>
          <p:cNvPr id="6" name="Image 6" descr="Une image contenant personne, bâtiment, gens, groupe&#10;&#10;Description générée avec un niveau de confiance très élevé">
            <a:extLst>
              <a:ext uri="{FF2B5EF4-FFF2-40B4-BE49-F238E27FC236}">
                <a16:creationId xmlns:a16="http://schemas.microsoft.com/office/drawing/2014/main" id="{14874797-0703-4EA7-849A-D8019067F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922" y="3215036"/>
            <a:ext cx="5921297" cy="33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6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nature, extérieur, ciel, vallée&#10;&#10;Description générée avec un niveau de confiance élevé">
            <a:extLst>
              <a:ext uri="{FF2B5EF4-FFF2-40B4-BE49-F238E27FC236}">
                <a16:creationId xmlns:a16="http://schemas.microsoft.com/office/drawing/2014/main" id="{8F92256B-048E-4290-8D95-90F18B19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80" y="1485900"/>
            <a:ext cx="6601521" cy="495671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18CBDC-E21B-4583-99C9-8D62613A145D}"/>
              </a:ext>
            </a:extLst>
          </p:cNvPr>
          <p:cNvSpPr txBox="1"/>
          <p:nvPr/>
        </p:nvSpPr>
        <p:spPr>
          <a:xfrm>
            <a:off x="1795346" y="451624"/>
            <a:ext cx="5397189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dirty="0"/>
              <a:t>TORRES DEL PAINE</a:t>
            </a:r>
          </a:p>
        </p:txBody>
      </p:sp>
    </p:spTree>
    <p:extLst>
      <p:ext uri="{BB962C8B-B14F-4D97-AF65-F5344CB8AC3E}">
        <p14:creationId xmlns:p14="http://schemas.microsoft.com/office/powerpoint/2010/main" val="52143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85800"/>
          </a:xfrm>
        </p:spPr>
        <p:txBody>
          <a:bodyPr/>
          <a:lstStyle/>
          <a:p>
            <a:pPr algn="ctr"/>
            <a:r>
              <a:rPr lang="fr-FR" sz="3200" dirty="0" err="1"/>
              <a:t>Glaciares</a:t>
            </a:r>
            <a:endParaRPr lang="fr-FR" sz="3200"/>
          </a:p>
        </p:txBody>
      </p:sp>
      <p:pic>
        <p:nvPicPr>
          <p:cNvPr id="3" name="Image 3" descr="Une image contenant montagne, neige, natur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528B4678-4F2A-4157-8483-78359B15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14" y="1752888"/>
            <a:ext cx="7036419" cy="47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assiette, alimentation, table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6A3B398D-0959-4868-B7CA-ED4155BE1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8" y="1135027"/>
            <a:ext cx="6262575" cy="46942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462C71-EC2A-4584-84A6-03BA4C2F16F8}"/>
              </a:ext>
            </a:extLst>
          </p:cNvPr>
          <p:cNvSpPr txBox="1"/>
          <p:nvPr/>
        </p:nvSpPr>
        <p:spPr>
          <a:xfrm>
            <a:off x="2870791" y="38808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/>
              <a:t>EMPANADAS</a:t>
            </a:r>
          </a:p>
        </p:txBody>
      </p:sp>
    </p:spTree>
    <p:extLst>
      <p:ext uri="{BB962C8B-B14F-4D97-AF65-F5344CB8AC3E}">
        <p14:creationId xmlns:p14="http://schemas.microsoft.com/office/powerpoint/2010/main" val="399429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B2FC8-5A57-4DD6-98C3-C7B43A05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7698"/>
          </a:xfrm>
        </p:spPr>
        <p:txBody>
          <a:bodyPr/>
          <a:lstStyle/>
          <a:p>
            <a:pPr algn="ctr"/>
            <a:r>
              <a:rPr lang="fr-FR" dirty="0"/>
              <a:t>PASTEL DE CHOCLO</a:t>
            </a:r>
            <a:endParaRPr lang="fr-FR"/>
          </a:p>
        </p:txBody>
      </p:sp>
      <p:pic>
        <p:nvPicPr>
          <p:cNvPr id="3" name="Image 3" descr="Une image contenant alimentation, assiette, intérieur, plat&#10;&#10;Description générée avec un niveau de confiance très élevé">
            <a:extLst>
              <a:ext uri="{FF2B5EF4-FFF2-40B4-BE49-F238E27FC236}">
                <a16:creationId xmlns:a16="http://schemas.microsoft.com/office/drawing/2014/main" id="{C3BD8EA6-F5FE-4EC0-9BFE-9296CB28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19" y="1352276"/>
            <a:ext cx="5178055" cy="42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6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FCD5B99-4776-4870-AEEB-6D55E87C44BF}"/>
              </a:ext>
            </a:extLst>
          </p:cNvPr>
          <p:cNvSpPr txBox="1"/>
          <p:nvPr/>
        </p:nvSpPr>
        <p:spPr>
          <a:xfrm>
            <a:off x="680224" y="998033"/>
            <a:ext cx="702526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dirty="0" err="1"/>
              <a:t>Cuestionario</a:t>
            </a:r>
          </a:p>
        </p:txBody>
      </p:sp>
    </p:spTree>
    <p:extLst>
      <p:ext uri="{BB962C8B-B14F-4D97-AF65-F5344CB8AC3E}">
        <p14:creationId xmlns:p14="http://schemas.microsoft.com/office/powerpoint/2010/main" val="1445505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8B4E52CF-B0C5-40E9-BF7F-113B2C7D92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8186" y="1600200"/>
            <a:ext cx="2516629" cy="41148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22649" cy="31892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3200" dirty="0"/>
              <a:t>¿ </a:t>
            </a:r>
            <a:r>
              <a:rPr lang="fr-FR" sz="3200" dirty="0" err="1"/>
              <a:t>Cuánto</a:t>
            </a:r>
            <a:r>
              <a:rPr lang="fr-FR" sz="3200" dirty="0"/>
              <a:t> </a:t>
            </a:r>
            <a:r>
              <a:rPr lang="fr-FR" sz="3200" dirty="0" err="1"/>
              <a:t>mide</a:t>
            </a:r>
            <a:r>
              <a:rPr lang="fr-FR" sz="3200" dirty="0"/>
              <a:t> Chile de Norte a Sur ?</a:t>
            </a:r>
          </a:p>
          <a:p>
            <a:r>
              <a:rPr lang="fr-FR" sz="3200" dirty="0"/>
              <a:t>4500 km</a:t>
            </a:r>
          </a:p>
          <a:p>
            <a:r>
              <a:rPr lang="fr-FR" sz="3200" dirty="0"/>
              <a:t>5400 km</a:t>
            </a:r>
          </a:p>
          <a:p>
            <a:r>
              <a:rPr lang="fr-FR" sz="3200" dirty="0"/>
              <a:t>4540 km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3464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8B4E52CF-B0C5-40E9-BF7F-113B2C7D92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8186" y="1600200"/>
            <a:ext cx="2516629" cy="41148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22649" cy="31892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3200" dirty="0"/>
              <a:t>¿ </a:t>
            </a:r>
            <a:r>
              <a:rPr lang="fr-FR" sz="3200" dirty="0" err="1"/>
              <a:t>Cuánto</a:t>
            </a:r>
            <a:r>
              <a:rPr lang="fr-FR" sz="3200" dirty="0"/>
              <a:t> </a:t>
            </a:r>
            <a:r>
              <a:rPr lang="fr-FR" sz="3200" dirty="0" err="1"/>
              <a:t>mide</a:t>
            </a:r>
            <a:r>
              <a:rPr lang="fr-FR" sz="3200" dirty="0"/>
              <a:t> Chile de </a:t>
            </a:r>
            <a:r>
              <a:rPr lang="fr-FR" sz="3200" dirty="0" err="1"/>
              <a:t>Oeste</a:t>
            </a:r>
            <a:r>
              <a:rPr lang="fr-FR" sz="3200" dirty="0"/>
              <a:t> a Este ?</a:t>
            </a:r>
          </a:p>
          <a:p>
            <a:r>
              <a:rPr lang="fr-FR" sz="3200" dirty="0"/>
              <a:t>320 km</a:t>
            </a:r>
          </a:p>
          <a:p>
            <a:r>
              <a:rPr lang="fr-FR" sz="3200" dirty="0"/>
              <a:t>310 km</a:t>
            </a:r>
          </a:p>
          <a:p>
            <a:r>
              <a:rPr lang="fr-FR" sz="3200" dirty="0"/>
              <a:t>300 km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5942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8B4E52CF-B0C5-40E9-BF7F-113B2C7D92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8186" y="1600200"/>
            <a:ext cx="2516629" cy="41148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020015" y="1600200"/>
            <a:ext cx="4503234" cy="31892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3200" dirty="0"/>
              <a:t>La </a:t>
            </a:r>
            <a:r>
              <a:rPr lang="fr-FR" sz="3200" dirty="0" err="1"/>
              <a:t>densidad</a:t>
            </a:r>
            <a:r>
              <a:rPr lang="fr-FR" sz="3200" dirty="0"/>
              <a:t> de </a:t>
            </a:r>
            <a:r>
              <a:rPr lang="fr-FR" sz="3200" dirty="0" err="1"/>
              <a:t>población</a:t>
            </a:r>
            <a:r>
              <a:rPr lang="fr-FR" sz="3200" dirty="0"/>
              <a:t> es </a:t>
            </a:r>
            <a:r>
              <a:rPr lang="fr-FR" sz="3200" dirty="0" err="1"/>
              <a:t>superior</a:t>
            </a:r>
            <a:r>
              <a:rPr lang="fr-FR" sz="3200" dirty="0"/>
              <a:t> a la </a:t>
            </a:r>
            <a:r>
              <a:rPr lang="fr-FR" sz="3200" dirty="0" err="1"/>
              <a:t>densidad</a:t>
            </a:r>
            <a:r>
              <a:rPr lang="fr-FR" sz="3200" dirty="0"/>
              <a:t> de </a:t>
            </a:r>
            <a:r>
              <a:rPr lang="fr-FR" sz="3200" dirty="0" err="1"/>
              <a:t>población</a:t>
            </a:r>
            <a:r>
              <a:rPr lang="fr-FR" sz="3200" dirty="0"/>
              <a:t> de Francia</a:t>
            </a:r>
          </a:p>
          <a:p>
            <a:pPr marL="0" indent="0" algn="ctr">
              <a:buNone/>
            </a:pPr>
            <a:r>
              <a:rPr lang="fr-FR" sz="3200" dirty="0"/>
              <a:t> </a:t>
            </a:r>
            <a:r>
              <a:rPr lang="fr-FR" sz="3200" dirty="0" err="1"/>
              <a:t>Verdadero</a:t>
            </a:r>
            <a:r>
              <a:rPr lang="fr-FR" sz="3200" dirty="0"/>
              <a:t> o </a:t>
            </a:r>
            <a:r>
              <a:rPr lang="fr-FR" sz="3200" dirty="0" err="1"/>
              <a:t>Falso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071845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607742" y="1633654"/>
            <a:ext cx="6621965" cy="13939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Cita dos </a:t>
            </a:r>
            <a:r>
              <a:rPr lang="fr-FR" sz="3200" dirty="0" err="1"/>
              <a:t>países</a:t>
            </a:r>
            <a:r>
              <a:rPr lang="fr-FR" sz="3200" dirty="0"/>
              <a:t> </a:t>
            </a:r>
            <a:r>
              <a:rPr lang="fr-FR" sz="3200" dirty="0" err="1"/>
              <a:t>fronterizos</a:t>
            </a:r>
            <a:r>
              <a:rPr lang="fr-FR" sz="3200" dirty="0"/>
              <a:t> de Chile</a:t>
            </a:r>
            <a:endParaRPr lang="fr-FR" sz="3200" dirty="0" err="1"/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0763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1C72D210-FDA8-432E-ABFB-BE94B367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79" y="144965"/>
            <a:ext cx="4066647" cy="66572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8FC1BB-8C04-4FCB-89CA-177FE7AC76BA}"/>
              </a:ext>
            </a:extLst>
          </p:cNvPr>
          <p:cNvSpPr txBox="1"/>
          <p:nvPr/>
        </p:nvSpPr>
        <p:spPr>
          <a:xfrm>
            <a:off x="5341434" y="607741"/>
            <a:ext cx="2743200" cy="25853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Datos</a:t>
            </a:r>
            <a:r>
              <a:rPr lang="fr-FR" dirty="0"/>
              <a:t> </a:t>
            </a:r>
          </a:p>
          <a:p>
            <a:pPr algn="ctr"/>
            <a:endParaRPr lang="fr-FR" dirty="0"/>
          </a:p>
          <a:p>
            <a:r>
              <a:rPr lang="fr-FR" dirty="0"/>
              <a:t>N° de Habitantes</a:t>
            </a:r>
          </a:p>
          <a:p>
            <a:r>
              <a:rPr lang="fr-FR" dirty="0"/>
              <a:t>Distancia N-S</a:t>
            </a:r>
          </a:p>
          <a:p>
            <a:r>
              <a:rPr lang="fr-FR" dirty="0"/>
              <a:t>Distancia O-E</a:t>
            </a:r>
          </a:p>
          <a:p>
            <a:r>
              <a:rPr lang="fr-FR" dirty="0" err="1"/>
              <a:t>Densidad</a:t>
            </a:r>
          </a:p>
          <a:p>
            <a:r>
              <a:rPr lang="fr-FR" dirty="0" err="1"/>
              <a:t>Países</a:t>
            </a:r>
            <a:r>
              <a:rPr lang="fr-FR" dirty="0"/>
              <a:t> </a:t>
            </a:r>
            <a:r>
              <a:rPr lang="fr-FR" dirty="0" err="1"/>
              <a:t>fonterizos</a:t>
            </a:r>
          </a:p>
          <a:p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064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607742" y="1633654"/>
            <a:ext cx="6621965" cy="13939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Cita un </a:t>
            </a:r>
            <a:r>
              <a:rPr lang="fr-FR" sz="3200" dirty="0" err="1"/>
              <a:t>país</a:t>
            </a:r>
            <a:r>
              <a:rPr lang="fr-FR" sz="3200" dirty="0"/>
              <a:t> </a:t>
            </a:r>
            <a:r>
              <a:rPr lang="fr-FR" sz="3200" dirty="0" err="1"/>
              <a:t>situado</a:t>
            </a:r>
            <a:r>
              <a:rPr lang="fr-FR" sz="3200" dirty="0"/>
              <a:t> al sur de Chile </a:t>
            </a:r>
            <a:endParaRPr lang="fr-FR" sz="3200" err="1"/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561918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607742" y="1633654"/>
            <a:ext cx="7235282" cy="42374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Los colores que </a:t>
            </a:r>
            <a:r>
              <a:rPr lang="fr-FR" sz="3200" dirty="0" err="1"/>
              <a:t>representan</a:t>
            </a:r>
            <a:r>
              <a:rPr lang="fr-FR" sz="3200" dirty="0"/>
              <a:t> la bandera de Chile son :</a:t>
            </a:r>
            <a:endParaRPr lang="fr-FR" sz="3200" dirty="0" err="1"/>
          </a:p>
          <a:p>
            <a:pPr marL="0" indent="0">
              <a:buNone/>
            </a:pPr>
            <a:r>
              <a:rPr lang="fr-FR" sz="3200" dirty="0"/>
              <a:t>- Blanco, </a:t>
            </a:r>
            <a:r>
              <a:rPr lang="fr-FR" sz="3200" dirty="0" err="1"/>
              <a:t>rojo</a:t>
            </a:r>
            <a:r>
              <a:rPr lang="fr-FR" sz="3200" dirty="0"/>
              <a:t> y </a:t>
            </a:r>
            <a:r>
              <a:rPr lang="fr-FR" sz="3200" dirty="0" err="1"/>
              <a:t>azul</a:t>
            </a:r>
          </a:p>
          <a:p>
            <a:pPr marL="0" indent="0">
              <a:buNone/>
            </a:pPr>
            <a:r>
              <a:rPr lang="fr-FR" sz="3200" dirty="0"/>
              <a:t>- Blanco, </a:t>
            </a:r>
            <a:r>
              <a:rPr lang="fr-FR" sz="3200" dirty="0" err="1"/>
              <a:t>celeste</a:t>
            </a:r>
            <a:r>
              <a:rPr lang="fr-FR" sz="3200" dirty="0"/>
              <a:t> y </a:t>
            </a:r>
            <a:r>
              <a:rPr lang="fr-FR" sz="3200" dirty="0" err="1"/>
              <a:t>rojo</a:t>
            </a:r>
          </a:p>
          <a:p>
            <a:pPr marL="0" indent="0">
              <a:buNone/>
            </a:pPr>
            <a:r>
              <a:rPr lang="fr-FR" sz="3200" dirty="0"/>
              <a:t>- Rojo, amarillo y </a:t>
            </a:r>
            <a:r>
              <a:rPr lang="fr-FR" sz="3200" dirty="0" err="1"/>
              <a:t>azul</a:t>
            </a:r>
          </a:p>
          <a:p>
            <a:pPr marL="0" indent="0" algn="ctr">
              <a:buNone/>
            </a:pPr>
            <a:r>
              <a:rPr lang="fr-FR" sz="3200" dirty="0" err="1"/>
              <a:t>Elige</a:t>
            </a:r>
            <a:r>
              <a:rPr lang="fr-FR" sz="3200" dirty="0"/>
              <a:t> la </a:t>
            </a:r>
            <a:r>
              <a:rPr lang="fr-FR" sz="3200" dirty="0" err="1"/>
              <a:t>respuesta</a:t>
            </a:r>
            <a:r>
              <a:rPr lang="fr-FR" sz="3200" dirty="0"/>
              <a:t> </a:t>
            </a:r>
            <a:r>
              <a:rPr lang="fr-FR" sz="3200" dirty="0" err="1"/>
              <a:t>correcta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212340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607742" y="1633654"/>
            <a:ext cx="7235282" cy="42374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La </a:t>
            </a:r>
            <a:r>
              <a:rPr lang="fr-FR" sz="3200" dirty="0" err="1"/>
              <a:t>estrella</a:t>
            </a:r>
            <a:r>
              <a:rPr lang="fr-FR" sz="3200" dirty="0"/>
              <a:t> </a:t>
            </a:r>
            <a:r>
              <a:rPr lang="fr-FR" sz="3200" dirty="0" err="1"/>
              <a:t>blanca</a:t>
            </a:r>
            <a:r>
              <a:rPr lang="fr-FR" sz="3200" dirty="0"/>
              <a:t> de la bandera </a:t>
            </a:r>
            <a:r>
              <a:rPr lang="fr-FR" sz="3200" dirty="0" err="1"/>
              <a:t>está</a:t>
            </a:r>
            <a:r>
              <a:rPr lang="fr-FR" sz="3200" dirty="0"/>
              <a:t> </a:t>
            </a:r>
            <a:r>
              <a:rPr lang="fr-FR" sz="3200" dirty="0" err="1"/>
              <a:t>situada</a:t>
            </a:r>
            <a:r>
              <a:rPr lang="fr-FR" sz="3200" dirty="0"/>
              <a:t> :</a:t>
            </a:r>
            <a:endParaRPr lang="fr-FR" sz="3200" dirty="0" err="1"/>
          </a:p>
          <a:p>
            <a:pPr marL="0" indent="0">
              <a:buNone/>
            </a:pPr>
            <a:r>
              <a:rPr lang="fr-FR" sz="3200" dirty="0"/>
              <a:t>- sobre el </a:t>
            </a:r>
            <a:r>
              <a:rPr lang="fr-FR" sz="3200" dirty="0" err="1"/>
              <a:t>color</a:t>
            </a:r>
            <a:r>
              <a:rPr lang="fr-FR" sz="3200" dirty="0"/>
              <a:t> </a:t>
            </a:r>
            <a:r>
              <a:rPr lang="fr-FR" sz="3200" dirty="0" err="1"/>
              <a:t>azul</a:t>
            </a:r>
          </a:p>
          <a:p>
            <a:pPr marL="0" indent="0">
              <a:buNone/>
            </a:pPr>
            <a:r>
              <a:rPr lang="fr-FR" sz="3200" dirty="0"/>
              <a:t>- sobre el </a:t>
            </a:r>
            <a:r>
              <a:rPr lang="fr-FR" sz="3200" dirty="0" err="1"/>
              <a:t>color</a:t>
            </a:r>
            <a:r>
              <a:rPr lang="fr-FR" sz="3200" dirty="0"/>
              <a:t> </a:t>
            </a:r>
            <a:r>
              <a:rPr lang="fr-FR" sz="3200" dirty="0" err="1"/>
              <a:t>rojo</a:t>
            </a:r>
          </a:p>
          <a:p>
            <a:pPr marL="0" indent="0">
              <a:buNone/>
            </a:pPr>
            <a:r>
              <a:rPr lang="fr-FR" sz="3200" dirty="0" err="1"/>
              <a:t>Elige</a:t>
            </a:r>
            <a:r>
              <a:rPr lang="fr-FR" sz="3200" dirty="0"/>
              <a:t> la </a:t>
            </a:r>
            <a:r>
              <a:rPr lang="fr-FR" sz="3200" dirty="0" err="1"/>
              <a:t>respuesta</a:t>
            </a:r>
            <a:r>
              <a:rPr lang="fr-FR" sz="3200" dirty="0"/>
              <a:t> </a:t>
            </a:r>
            <a:r>
              <a:rPr lang="fr-FR" sz="3200" dirty="0" err="1"/>
              <a:t>correcta</a:t>
            </a:r>
            <a:r>
              <a:rPr lang="fr-FR" sz="3200" dirty="0"/>
              <a:t>.</a:t>
            </a:r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1600515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388004" y="2012795"/>
            <a:ext cx="4101791" cy="26093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¿ </a:t>
            </a:r>
            <a:r>
              <a:rPr lang="fr-FR" sz="3200" dirty="0" err="1"/>
              <a:t>Cómo</a:t>
            </a:r>
            <a:r>
              <a:rPr lang="fr-FR" sz="3200" dirty="0"/>
              <a:t> se </a:t>
            </a:r>
            <a:r>
              <a:rPr lang="fr-FR" sz="3200" dirty="0" err="1"/>
              <a:t>llaman</a:t>
            </a:r>
            <a:r>
              <a:rPr lang="fr-FR" sz="3200" dirty="0"/>
              <a:t> los dos animales que se </a:t>
            </a:r>
            <a:r>
              <a:rPr lang="fr-FR" sz="3200" dirty="0" err="1"/>
              <a:t>ven</a:t>
            </a:r>
            <a:r>
              <a:rPr lang="fr-FR" sz="3200" dirty="0"/>
              <a:t> en el escudo de Chile ?</a:t>
            </a:r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8</a:t>
            </a:r>
          </a:p>
        </p:txBody>
      </p:sp>
      <p:pic>
        <p:nvPicPr>
          <p:cNvPr id="7" name="Image 7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A32A471C-F204-49D5-95D6-ECEEFFBEC43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9668" y="2010948"/>
            <a:ext cx="3733800" cy="24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19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454911" y="2380785"/>
            <a:ext cx="4101791" cy="3289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¿ </a:t>
            </a:r>
            <a:r>
              <a:rPr lang="fr-FR" sz="3200" dirty="0" err="1"/>
              <a:t>Cómo</a:t>
            </a:r>
            <a:r>
              <a:rPr lang="fr-FR" sz="3200" dirty="0"/>
              <a:t> se </a:t>
            </a:r>
            <a:r>
              <a:rPr lang="fr-FR" sz="3200" dirty="0" err="1"/>
              <a:t>llama</a:t>
            </a:r>
            <a:r>
              <a:rPr lang="fr-FR" sz="3200" dirty="0"/>
              <a:t> este animal ?</a:t>
            </a:r>
          </a:p>
          <a:p>
            <a:pPr marL="0" indent="0">
              <a:buNone/>
            </a:pPr>
            <a:r>
              <a:rPr lang="fr-FR" sz="3200" dirty="0" err="1"/>
              <a:t>Quiriquiqui</a:t>
            </a:r>
          </a:p>
          <a:p>
            <a:pPr marL="0" indent="0">
              <a:buNone/>
            </a:pPr>
            <a:r>
              <a:rPr lang="fr-FR" sz="3200" dirty="0" err="1"/>
              <a:t>Quirquincho</a:t>
            </a:r>
          </a:p>
          <a:p>
            <a:pPr marL="0" indent="0">
              <a:buNone/>
            </a:pPr>
            <a:r>
              <a:rPr lang="fr-FR" sz="3200" dirty="0" err="1"/>
              <a:t>Quirquinicho</a:t>
            </a:r>
          </a:p>
          <a:p>
            <a:pPr marL="0" indent="0">
              <a:buNone/>
            </a:pP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9</a:t>
            </a:r>
          </a:p>
        </p:txBody>
      </p:sp>
      <p:pic>
        <p:nvPicPr>
          <p:cNvPr id="6" name="Image 7" descr="Une image contenant extérieur, animal, terrain, mammifère&#10;&#10;Description générée avec un niveau de confiance très élevé">
            <a:extLst>
              <a:ext uri="{FF2B5EF4-FFF2-40B4-BE49-F238E27FC236}">
                <a16:creationId xmlns:a16="http://schemas.microsoft.com/office/drawing/2014/main" id="{27287086-F042-41E5-A88E-4F783CD66E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" y="2377440"/>
            <a:ext cx="37338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68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454911" y="2380785"/>
            <a:ext cx="4101791" cy="3289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3200" dirty="0"/>
              <a:t>El </a:t>
            </a:r>
            <a:r>
              <a:rPr lang="fr-FR" sz="3200" dirty="0" err="1"/>
              <a:t>desierto</a:t>
            </a:r>
            <a:r>
              <a:rPr lang="fr-FR" sz="3200" dirty="0"/>
              <a:t> de Atacama es el </a:t>
            </a:r>
            <a:r>
              <a:rPr lang="fr-FR" sz="3200" dirty="0" err="1"/>
              <a:t>más</a:t>
            </a:r>
            <a:r>
              <a:rPr lang="fr-FR" sz="3200" dirty="0"/>
              <a:t> </a:t>
            </a:r>
            <a:r>
              <a:rPr lang="fr-FR" sz="3200" dirty="0" err="1"/>
              <a:t>arido</a:t>
            </a:r>
            <a:r>
              <a:rPr lang="fr-FR" sz="3200" dirty="0"/>
              <a:t> </a:t>
            </a:r>
            <a:r>
              <a:rPr lang="fr-FR" sz="3200" dirty="0" err="1"/>
              <a:t>del</a:t>
            </a:r>
            <a:r>
              <a:rPr lang="fr-FR" sz="3200" dirty="0"/>
              <a:t> </a:t>
            </a:r>
            <a:r>
              <a:rPr lang="fr-FR" sz="3200" dirty="0" err="1"/>
              <a:t>planeta</a:t>
            </a:r>
            <a:r>
              <a:rPr lang="fr-FR" sz="3200" dirty="0"/>
              <a:t>.</a:t>
            </a:r>
          </a:p>
          <a:p>
            <a:pPr marL="0" indent="0">
              <a:buNone/>
            </a:pPr>
            <a:r>
              <a:rPr lang="fr-FR" sz="3200" dirty="0" err="1"/>
              <a:t>Verdadero</a:t>
            </a:r>
            <a:r>
              <a:rPr lang="fr-FR" sz="3200" dirty="0"/>
              <a:t> o </a:t>
            </a:r>
            <a:r>
              <a:rPr lang="fr-FR" sz="3200" dirty="0" err="1"/>
              <a:t>Falso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10</a:t>
            </a:r>
          </a:p>
        </p:txBody>
      </p:sp>
      <p:pic>
        <p:nvPicPr>
          <p:cNvPr id="7" name="Image 7" descr="Une image contenant ciel, extérieur, terrain, plage&#10;&#10;Description générée avec un niveau de confiance très élevé">
            <a:extLst>
              <a:ext uri="{FF2B5EF4-FFF2-40B4-BE49-F238E27FC236}">
                <a16:creationId xmlns:a16="http://schemas.microsoft.com/office/drawing/2014/main" id="{F033149A-EBF2-4512-9366-A7FB21664F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8517" y="2450732"/>
            <a:ext cx="3733800" cy="24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92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1">
            <a:hlinkClick r:id="" action="ppaction://media"/>
            <a:extLst>
              <a:ext uri="{FF2B5EF4-FFF2-40B4-BE49-F238E27FC236}">
                <a16:creationId xmlns:a16="http://schemas.microsoft.com/office/drawing/2014/main" id="{655EA25F-E00F-45E6-9315-A1EC0BF656A0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64593" y="1505937"/>
            <a:ext cx="4793475" cy="366758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11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2B0F961-CCBF-4637-A039-0AB2F7312D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9669" y="2102004"/>
            <a:ext cx="3733800" cy="2921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fr-FR" sz="3200" dirty="0"/>
              <a:t>¿ </a:t>
            </a:r>
            <a:r>
              <a:rPr lang="fr-FR" sz="3200" dirty="0" err="1"/>
              <a:t>Cuántas</a:t>
            </a:r>
            <a:r>
              <a:rPr lang="fr-FR" sz="3200" dirty="0"/>
              <a:t> </a:t>
            </a:r>
            <a:r>
              <a:rPr lang="fr-FR" sz="3200" dirty="0" err="1"/>
              <a:t>especies</a:t>
            </a:r>
            <a:r>
              <a:rPr lang="fr-FR" sz="3200" dirty="0"/>
              <a:t> de plantas </a:t>
            </a:r>
            <a:r>
              <a:rPr lang="fr-FR" sz="3200" dirty="0" err="1"/>
              <a:t>aparecen</a:t>
            </a:r>
            <a:r>
              <a:rPr lang="fr-FR" sz="3200" dirty="0"/>
              <a:t> </a:t>
            </a:r>
            <a:r>
              <a:rPr lang="fr-FR" sz="3200" dirty="0" err="1"/>
              <a:t>cuando</a:t>
            </a:r>
            <a:r>
              <a:rPr lang="fr-FR" sz="3200" dirty="0"/>
              <a:t> el </a:t>
            </a:r>
            <a:r>
              <a:rPr lang="fr-FR" sz="3200" dirty="0" err="1"/>
              <a:t>desierto</a:t>
            </a:r>
            <a:r>
              <a:rPr lang="fr-FR" sz="3200" dirty="0"/>
              <a:t> </a:t>
            </a:r>
            <a:r>
              <a:rPr lang="fr-FR" sz="3200" dirty="0" err="1"/>
              <a:t>está</a:t>
            </a:r>
            <a:r>
              <a:rPr lang="fr-FR" sz="3200" dirty="0"/>
              <a:t> </a:t>
            </a:r>
            <a:r>
              <a:rPr lang="fr-FR" sz="3200" dirty="0" err="1"/>
              <a:t>florido</a:t>
            </a:r>
            <a:r>
              <a:rPr lang="fr-FR" sz="3200" dirty="0"/>
              <a:t> ? </a:t>
            </a:r>
            <a:endParaRPr lang="fr-FR" sz="3200"/>
          </a:p>
          <a:p>
            <a:pPr marL="0" indent="0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55895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4421457" y="2168912"/>
            <a:ext cx="4101791" cy="28881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fr-FR" sz="3200" dirty="0"/>
              <a:t>¿ </a:t>
            </a:r>
            <a:r>
              <a:rPr lang="fr-FR" sz="3200" dirty="0" err="1"/>
              <a:t>Cómo</a:t>
            </a:r>
            <a:r>
              <a:rPr lang="fr-FR" sz="3200" dirty="0"/>
              <a:t> de </a:t>
            </a:r>
            <a:r>
              <a:rPr lang="fr-FR" sz="3200" dirty="0" err="1"/>
              <a:t>denomina</a:t>
            </a:r>
            <a:r>
              <a:rPr lang="fr-FR" sz="3200" dirty="0"/>
              <a:t> este </a:t>
            </a:r>
            <a:r>
              <a:rPr lang="fr-FR" sz="3200" dirty="0" err="1"/>
              <a:t>paisaje</a:t>
            </a:r>
            <a:r>
              <a:rPr lang="fr-FR" sz="3200" dirty="0"/>
              <a:t> ?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12</a:t>
            </a:r>
          </a:p>
        </p:txBody>
      </p:sp>
      <p:pic>
        <p:nvPicPr>
          <p:cNvPr id="6" name="Image 7" descr="Une image contenant montagne, extérieur, vallée, ciel&#10;&#10;Description générée avec un niveau de confiance très élevé">
            <a:extLst>
              <a:ext uri="{FF2B5EF4-FFF2-40B4-BE49-F238E27FC236}">
                <a16:creationId xmlns:a16="http://schemas.microsoft.com/office/drawing/2014/main" id="{1D8412F8-414E-4FD8-B45F-662ED48633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" y="2257425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9252" y="3573966"/>
            <a:ext cx="7592122" cy="180649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fr-FR" sz="3200" dirty="0"/>
              <a:t>El charango es la </a:t>
            </a:r>
            <a:r>
              <a:rPr lang="fr-FR" sz="3200" dirty="0" err="1"/>
              <a:t>mezcla</a:t>
            </a:r>
            <a:r>
              <a:rPr lang="fr-FR" sz="3200" dirty="0"/>
              <a:t> de un.............. </a:t>
            </a:r>
            <a:r>
              <a:rPr lang="fr-FR" sz="3200" dirty="0" err="1"/>
              <a:t>chileno</a:t>
            </a:r>
            <a:endParaRPr lang="fr-FR" dirty="0" err="1"/>
          </a:p>
          <a:p>
            <a:pPr>
              <a:buNone/>
            </a:pPr>
            <a:r>
              <a:rPr lang="fr-FR" sz="3200" dirty="0"/>
              <a:t>y </a:t>
            </a:r>
            <a:r>
              <a:rPr lang="fr-FR" sz="3200" dirty="0" err="1"/>
              <a:t>una</a:t>
            </a:r>
            <a:r>
              <a:rPr lang="fr-FR" sz="3200" dirty="0"/>
              <a:t>................. </a:t>
            </a:r>
            <a:r>
              <a:rPr lang="fr-FR" sz="3200" dirty="0" err="1"/>
              <a:t>europea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Pregunta</a:t>
            </a:r>
            <a:r>
              <a:rPr lang="fr-FR" dirty="0"/>
              <a:t> 13</a:t>
            </a:r>
          </a:p>
        </p:txBody>
      </p:sp>
      <p:pic>
        <p:nvPicPr>
          <p:cNvPr id="2" name="Image 5">
            <a:extLst>
              <a:ext uri="{FF2B5EF4-FFF2-40B4-BE49-F238E27FC236}">
                <a16:creationId xmlns:a16="http://schemas.microsoft.com/office/drawing/2014/main" id="{28DC9F97-1632-45DC-AA49-927A58A3B5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38761" y="1817929"/>
            <a:ext cx="3733800" cy="15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0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6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F402701B-4197-4EBA-BCFA-531673AF6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20" y="741111"/>
            <a:ext cx="8129237" cy="54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0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74289"/>
          </a:xfrm>
        </p:spPr>
        <p:txBody>
          <a:bodyPr/>
          <a:lstStyle/>
          <a:p>
            <a:r>
              <a:rPr lang="fr-FR" dirty="0"/>
              <a:t>El Norte de Chile </a:t>
            </a:r>
          </a:p>
        </p:txBody>
      </p:sp>
      <p:pic>
        <p:nvPicPr>
          <p:cNvPr id="5" name="Image 5" descr="Une image contenant herbe, extérieur, ciel, terrain&#10;&#10;Description générée avec un niveau de confiance très élevé">
            <a:extLst>
              <a:ext uri="{FF2B5EF4-FFF2-40B4-BE49-F238E27FC236}">
                <a16:creationId xmlns:a16="http://schemas.microsoft.com/office/drawing/2014/main" id="{0511B1BF-E67D-4E54-95AC-A8489011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971" y="1033806"/>
            <a:ext cx="2408663" cy="1891070"/>
          </a:xfrm>
          <a:prstGeom prst="rect">
            <a:avLst/>
          </a:prstGeom>
        </p:spPr>
      </p:pic>
      <p:pic>
        <p:nvPicPr>
          <p:cNvPr id="7" name="Image 7" descr="Une image contenant ciel, extérieur, terrain, plage&#10;&#10;Description générée avec un niveau de confiance très élevé">
            <a:extLst>
              <a:ext uri="{FF2B5EF4-FFF2-40B4-BE49-F238E27FC236}">
                <a16:creationId xmlns:a16="http://schemas.microsoft.com/office/drawing/2014/main" id="{4A133FE1-C7A0-49B4-91A3-849FA003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9" y="1068085"/>
            <a:ext cx="2743200" cy="1822513"/>
          </a:xfrm>
          <a:prstGeom prst="rect">
            <a:avLst/>
          </a:prstGeom>
        </p:spPr>
      </p:pic>
      <p:pic>
        <p:nvPicPr>
          <p:cNvPr id="13" name="Image 13" descr="Une image contenant montagne, extérieur, vallée, ciel&#10;&#10;Description générée avec un niveau de confiance très élevé">
            <a:extLst>
              <a:ext uri="{FF2B5EF4-FFF2-40B4-BE49-F238E27FC236}">
                <a16:creationId xmlns:a16="http://schemas.microsoft.com/office/drawing/2014/main" id="{91E8EFD0-76A0-4AC7-9CC4-D372B1CDE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2" y="3035920"/>
            <a:ext cx="4549697" cy="3696628"/>
          </a:xfrm>
          <a:prstGeom prst="rect">
            <a:avLst/>
          </a:prstGeom>
        </p:spPr>
      </p:pic>
      <p:pic>
        <p:nvPicPr>
          <p:cNvPr id="15" name="Image 15" descr="Une image contenant extérieur, animal, terrain, mammifère&#10;&#10;Description générée avec un niveau de confiance très élevé">
            <a:extLst>
              <a:ext uri="{FF2B5EF4-FFF2-40B4-BE49-F238E27FC236}">
                <a16:creationId xmlns:a16="http://schemas.microsoft.com/office/drawing/2014/main" id="{FFC80A9D-0AB0-490E-AD38-58F06F2CC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297" y="1038815"/>
            <a:ext cx="2743200" cy="1881052"/>
          </a:xfrm>
          <a:prstGeom prst="rect">
            <a:avLst/>
          </a:prstGeom>
        </p:spPr>
      </p:pic>
      <p:pic>
        <p:nvPicPr>
          <p:cNvPr id="17" name="Image 17" descr="Une image contenant nature, extérieur, ciel, montagne&#10;&#10;Description générée avec un niveau de confiance très élevé">
            <a:extLst>
              <a:ext uri="{FF2B5EF4-FFF2-40B4-BE49-F238E27FC236}">
                <a16:creationId xmlns:a16="http://schemas.microsoft.com/office/drawing/2014/main" id="{1733244B-94BE-44AB-8A31-8CADD62B2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804" y="4394747"/>
            <a:ext cx="3590692" cy="2339420"/>
          </a:xfrm>
          <a:prstGeom prst="rect">
            <a:avLst/>
          </a:prstGeom>
        </p:spPr>
      </p:pic>
      <p:pic>
        <p:nvPicPr>
          <p:cNvPr id="19" name="Image 19">
            <a:extLst>
              <a:ext uri="{FF2B5EF4-FFF2-40B4-BE49-F238E27FC236}">
                <a16:creationId xmlns:a16="http://schemas.microsoft.com/office/drawing/2014/main" id="{27E74DF3-FA68-4F2E-897F-B2399B6CE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804" y="3034133"/>
            <a:ext cx="3557239" cy="122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1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ciel, extérieur, montagne, arrière-plan&#10;&#10;Description générée avec un niveau de confiance très élevé">
            <a:extLst>
              <a:ext uri="{FF2B5EF4-FFF2-40B4-BE49-F238E27FC236}">
                <a16:creationId xmlns:a16="http://schemas.microsoft.com/office/drawing/2014/main" id="{73D54D42-B078-4086-94C2-15F76F581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20" y="627256"/>
            <a:ext cx="8017726" cy="60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Une image contenant herbe, ciel, extérieur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CAD4D1FD-4388-47BF-A1A1-F5BEA77E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56" y="839767"/>
            <a:ext cx="7471317" cy="45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9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ciel, extérieur, montagne, surf&#10;&#10;Description générée avec un niveau de confiance très élevé">
            <a:extLst>
              <a:ext uri="{FF2B5EF4-FFF2-40B4-BE49-F238E27FC236}">
                <a16:creationId xmlns:a16="http://schemas.microsoft.com/office/drawing/2014/main" id="{B6141433-5242-4F06-8269-A46FDC7EA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3" y="1795513"/>
            <a:ext cx="7047570" cy="46162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F26623-9243-4515-A629-46162BEC882F}"/>
              </a:ext>
            </a:extLst>
          </p:cNvPr>
          <p:cNvSpPr txBox="1"/>
          <p:nvPr/>
        </p:nvSpPr>
        <p:spPr>
          <a:xfrm>
            <a:off x="1839951" y="618892"/>
            <a:ext cx="5263375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/>
              <a:t>Valparaiso – </a:t>
            </a:r>
            <a:r>
              <a:rPr lang="fr-FR" dirty="0" err="1"/>
              <a:t>Piscina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33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eau, extérieur, bateau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1AD9F32E-6019-4616-8961-76AE4AD35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0" y="1162515"/>
            <a:ext cx="6936058" cy="52131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59B2B3-3777-4683-B658-75F535A14146}"/>
              </a:ext>
            </a:extLst>
          </p:cNvPr>
          <p:cNvSpPr txBox="1"/>
          <p:nvPr/>
        </p:nvSpPr>
        <p:spPr>
          <a:xfrm>
            <a:off x="3021980" y="49622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/>
              <a:t>Sur de Chile</a:t>
            </a:r>
          </a:p>
        </p:txBody>
      </p:sp>
    </p:spTree>
    <p:extLst>
      <p:ext uri="{BB962C8B-B14F-4D97-AF65-F5344CB8AC3E}">
        <p14:creationId xmlns:p14="http://schemas.microsoft.com/office/powerpoint/2010/main" val="197326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hlinkClick r:id="" action="ppaction://media"/>
            <a:extLst>
              <a:ext uri="{FF2B5EF4-FFF2-40B4-BE49-F238E27FC236}">
                <a16:creationId xmlns:a16="http://schemas.microsoft.com/office/drawing/2014/main" id="{336CAAA1-1891-42A6-BC22-2D5BEFF5C4C9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0975" y="1722166"/>
            <a:ext cx="6465848" cy="4606847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Tiradura</a:t>
            </a:r>
            <a:r>
              <a:rPr lang="fr-FR" dirty="0"/>
              <a:t> de casa </a:t>
            </a:r>
            <a:r>
              <a:rPr lang="fr-FR" dirty="0" err="1"/>
              <a:t>Chiloe</a:t>
            </a:r>
          </a:p>
        </p:txBody>
      </p:sp>
    </p:spTree>
    <p:extLst>
      <p:ext uri="{BB962C8B-B14F-4D97-AF65-F5344CB8AC3E}">
        <p14:creationId xmlns:p14="http://schemas.microsoft.com/office/powerpoint/2010/main" val="2259056099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</TotalTime>
  <Words>0</Words>
  <Application>Microsoft Office PowerPoint</Application>
  <PresentationFormat>Affichage à l'écran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Horizon</vt:lpstr>
      <vt:lpstr>CHILE</vt:lpstr>
      <vt:lpstr>Présentation PowerPoint</vt:lpstr>
      <vt:lpstr>Présentation PowerPoint</vt:lpstr>
      <vt:lpstr>El Norte de Chile </vt:lpstr>
      <vt:lpstr>Présentation PowerPoint</vt:lpstr>
      <vt:lpstr>Présentation PowerPoint</vt:lpstr>
      <vt:lpstr>Présentation PowerPoint</vt:lpstr>
      <vt:lpstr>Présentation PowerPoint</vt:lpstr>
      <vt:lpstr>Tiradura de casa Chiloe</vt:lpstr>
      <vt:lpstr>Présentation PowerPoint</vt:lpstr>
      <vt:lpstr>Présentation PowerPoint</vt:lpstr>
      <vt:lpstr>Glaciares</vt:lpstr>
      <vt:lpstr>Présentation PowerPoint</vt:lpstr>
      <vt:lpstr>PASTEL DE CHOCLO</vt:lpstr>
      <vt:lpstr>Présentation PowerPoint</vt:lpstr>
      <vt:lpstr>Pregunta 1</vt:lpstr>
      <vt:lpstr>Pregunta 2</vt:lpstr>
      <vt:lpstr>Pregunta 3</vt:lpstr>
      <vt:lpstr>Pregunta 4</vt:lpstr>
      <vt:lpstr>Pregunta 5</vt:lpstr>
      <vt:lpstr>Pregunta 6</vt:lpstr>
      <vt:lpstr>Pregunta 7</vt:lpstr>
      <vt:lpstr>Pregunta 8</vt:lpstr>
      <vt:lpstr>Pregunta 9</vt:lpstr>
      <vt:lpstr>Pregunta 10</vt:lpstr>
      <vt:lpstr>Pregunta 11</vt:lpstr>
      <vt:lpstr>Pregunta 12</vt:lpstr>
      <vt:lpstr>Pregunta 13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Proprietaire</cp:lastModifiedBy>
  <cp:revision>8</cp:revision>
  <dcterms:created xsi:type="dcterms:W3CDTF">2015-06-10T14:02:46Z</dcterms:created>
  <dcterms:modified xsi:type="dcterms:W3CDTF">2018-06-11T10:56:33Z</dcterms:modified>
</cp:coreProperties>
</file>