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0" r:id="rId1"/>
  </p:sldMasterIdLst>
  <p:notesMasterIdLst>
    <p:notesMasterId r:id="rId26"/>
  </p:notesMasterIdLst>
  <p:handoutMasterIdLst>
    <p:handoutMasterId r:id="rId27"/>
  </p:handoutMasterIdLst>
  <p:sldIdLst>
    <p:sldId id="264" r:id="rId2"/>
    <p:sldId id="265" r:id="rId3"/>
    <p:sldId id="268" r:id="rId4"/>
    <p:sldId id="267" r:id="rId5"/>
    <p:sldId id="278" r:id="rId6"/>
    <p:sldId id="283" r:id="rId7"/>
    <p:sldId id="272" r:id="rId8"/>
    <p:sldId id="269" r:id="rId9"/>
    <p:sldId id="270" r:id="rId10"/>
    <p:sldId id="271" r:id="rId11"/>
    <p:sldId id="273" r:id="rId12"/>
    <p:sldId id="274" r:id="rId13"/>
    <p:sldId id="275" r:id="rId14"/>
    <p:sldId id="287" r:id="rId15"/>
    <p:sldId id="284" r:id="rId16"/>
    <p:sldId id="289" r:id="rId17"/>
    <p:sldId id="288" r:id="rId18"/>
    <p:sldId id="285" r:id="rId19"/>
    <p:sldId id="276" r:id="rId20"/>
    <p:sldId id="277" r:id="rId21"/>
    <p:sldId id="282" r:id="rId22"/>
    <p:sldId id="279" r:id="rId23"/>
    <p:sldId id="280" r:id="rId24"/>
    <p:sldId id="281" r:id="rId2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60" autoAdjust="0"/>
    <p:restoredTop sz="94660"/>
  </p:normalViewPr>
  <p:slideViewPr>
    <p:cSldViewPr snapToGrid="0">
      <p:cViewPr>
        <p:scale>
          <a:sx n="79" d="100"/>
          <a:sy n="79" d="100"/>
        </p:scale>
        <p:origin x="-75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9E7E7-718E-4D30-8D43-43445C719753}" type="datetimeFigureOut">
              <a:rPr lang="fr-FR" smtClean="0"/>
              <a:t>05/07/2021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BA585-1DCB-4663-8B53-3389A639C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8278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DB7CB-AE04-4EFE-8869-283A5D7AA5E4}" type="datetimeFigureOut">
              <a:rPr lang="fr-FR" smtClean="0"/>
              <a:t>05/07/2021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29678-5C21-49D4-B02C-F20B60AA62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996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29517" y="5544457"/>
            <a:ext cx="2060540" cy="96626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 6"/>
          <p:cNvGrpSpPr/>
          <p:nvPr userDrawn="1"/>
        </p:nvGrpSpPr>
        <p:grpSpPr>
          <a:xfrm>
            <a:off x="-66429" y="-62673"/>
            <a:ext cx="2366000" cy="6602095"/>
            <a:chOff x="388065" y="0"/>
            <a:chExt cx="2366426" cy="6602095"/>
          </a:xfrm>
        </p:grpSpPr>
        <p:sp>
          <p:nvSpPr>
            <p:cNvPr id="8" name="Forme libre 7"/>
            <p:cNvSpPr/>
            <p:nvPr userDrawn="1"/>
          </p:nvSpPr>
          <p:spPr>
            <a:xfrm>
              <a:off x="1555845" y="0"/>
              <a:ext cx="1021225" cy="6602095"/>
            </a:xfrm>
            <a:custGeom>
              <a:avLst/>
              <a:gdLst>
                <a:gd name="connsiteX0" fmla="*/ 114811 w 780660"/>
                <a:gd name="connsiteY0" fmla="*/ 0 h 6258296"/>
                <a:gd name="connsiteX1" fmla="*/ 197938 w 780660"/>
                <a:gd name="connsiteY1" fmla="*/ 332509 h 6258296"/>
                <a:gd name="connsiteX2" fmla="*/ 482946 w 780660"/>
                <a:gd name="connsiteY2" fmla="*/ 938150 h 6258296"/>
                <a:gd name="connsiteX3" fmla="*/ 637325 w 780660"/>
                <a:gd name="connsiteY3" fmla="*/ 1306285 h 6258296"/>
                <a:gd name="connsiteX4" fmla="*/ 720453 w 780660"/>
                <a:gd name="connsiteY4" fmla="*/ 1662545 h 6258296"/>
                <a:gd name="connsiteX5" fmla="*/ 779829 w 780660"/>
                <a:gd name="connsiteY5" fmla="*/ 2090057 h 6258296"/>
                <a:gd name="connsiteX6" fmla="*/ 744203 w 780660"/>
                <a:gd name="connsiteY6" fmla="*/ 2778826 h 6258296"/>
                <a:gd name="connsiteX7" fmla="*/ 601699 w 780660"/>
                <a:gd name="connsiteY7" fmla="*/ 3360717 h 6258296"/>
                <a:gd name="connsiteX8" fmla="*/ 364193 w 780660"/>
                <a:gd name="connsiteY8" fmla="*/ 3883231 h 6258296"/>
                <a:gd name="connsiteX9" fmla="*/ 114811 w 780660"/>
                <a:gd name="connsiteY9" fmla="*/ 4453246 h 6258296"/>
                <a:gd name="connsiteX10" fmla="*/ 19808 w 780660"/>
                <a:gd name="connsiteY10" fmla="*/ 5118265 h 6258296"/>
                <a:gd name="connsiteX11" fmla="*/ 7933 w 780660"/>
                <a:gd name="connsiteY11" fmla="*/ 5617028 h 6258296"/>
                <a:gd name="connsiteX12" fmla="*/ 114811 w 780660"/>
                <a:gd name="connsiteY12" fmla="*/ 6258296 h 6258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0660" h="6258296">
                  <a:moveTo>
                    <a:pt x="114811" y="0"/>
                  </a:moveTo>
                  <a:cubicBezTo>
                    <a:pt x="125696" y="88075"/>
                    <a:pt x="136582" y="176151"/>
                    <a:pt x="197938" y="332509"/>
                  </a:cubicBezTo>
                  <a:cubicBezTo>
                    <a:pt x="259294" y="488867"/>
                    <a:pt x="409715" y="775854"/>
                    <a:pt x="482946" y="938150"/>
                  </a:cubicBezTo>
                  <a:cubicBezTo>
                    <a:pt x="556177" y="1100446"/>
                    <a:pt x="597741" y="1185553"/>
                    <a:pt x="637325" y="1306285"/>
                  </a:cubicBezTo>
                  <a:cubicBezTo>
                    <a:pt x="676909" y="1427017"/>
                    <a:pt x="696702" y="1531916"/>
                    <a:pt x="720453" y="1662545"/>
                  </a:cubicBezTo>
                  <a:cubicBezTo>
                    <a:pt x="744204" y="1793174"/>
                    <a:pt x="775871" y="1904010"/>
                    <a:pt x="779829" y="2090057"/>
                  </a:cubicBezTo>
                  <a:cubicBezTo>
                    <a:pt x="783787" y="2276104"/>
                    <a:pt x="773891" y="2567049"/>
                    <a:pt x="744203" y="2778826"/>
                  </a:cubicBezTo>
                  <a:cubicBezTo>
                    <a:pt x="714515" y="2990603"/>
                    <a:pt x="665034" y="3176650"/>
                    <a:pt x="601699" y="3360717"/>
                  </a:cubicBezTo>
                  <a:cubicBezTo>
                    <a:pt x="538364" y="3544785"/>
                    <a:pt x="445341" y="3701143"/>
                    <a:pt x="364193" y="3883231"/>
                  </a:cubicBezTo>
                  <a:cubicBezTo>
                    <a:pt x="283045" y="4065319"/>
                    <a:pt x="172208" y="4247407"/>
                    <a:pt x="114811" y="4453246"/>
                  </a:cubicBezTo>
                  <a:cubicBezTo>
                    <a:pt x="57414" y="4659085"/>
                    <a:pt x="37621" y="4924301"/>
                    <a:pt x="19808" y="5118265"/>
                  </a:cubicBezTo>
                  <a:cubicBezTo>
                    <a:pt x="1995" y="5312229"/>
                    <a:pt x="-7901" y="5427023"/>
                    <a:pt x="7933" y="5617028"/>
                  </a:cubicBezTo>
                  <a:cubicBezTo>
                    <a:pt x="23767" y="5807033"/>
                    <a:pt x="67310" y="6137564"/>
                    <a:pt x="114811" y="6258296"/>
                  </a:cubicBezTo>
                </a:path>
              </a:pathLst>
            </a:custGeom>
            <a:noFill/>
            <a:ln w="19050">
              <a:solidFill>
                <a:srgbClr val="8A5A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9" name="Forme libre 8"/>
            <p:cNvSpPr/>
            <p:nvPr userDrawn="1"/>
          </p:nvSpPr>
          <p:spPr>
            <a:xfrm>
              <a:off x="1733266" y="0"/>
              <a:ext cx="1021225" cy="6602095"/>
            </a:xfrm>
            <a:custGeom>
              <a:avLst/>
              <a:gdLst>
                <a:gd name="connsiteX0" fmla="*/ 114811 w 780660"/>
                <a:gd name="connsiteY0" fmla="*/ 0 h 6258296"/>
                <a:gd name="connsiteX1" fmla="*/ 197938 w 780660"/>
                <a:gd name="connsiteY1" fmla="*/ 332509 h 6258296"/>
                <a:gd name="connsiteX2" fmla="*/ 482946 w 780660"/>
                <a:gd name="connsiteY2" fmla="*/ 938150 h 6258296"/>
                <a:gd name="connsiteX3" fmla="*/ 637325 w 780660"/>
                <a:gd name="connsiteY3" fmla="*/ 1306285 h 6258296"/>
                <a:gd name="connsiteX4" fmla="*/ 720453 w 780660"/>
                <a:gd name="connsiteY4" fmla="*/ 1662545 h 6258296"/>
                <a:gd name="connsiteX5" fmla="*/ 779829 w 780660"/>
                <a:gd name="connsiteY5" fmla="*/ 2090057 h 6258296"/>
                <a:gd name="connsiteX6" fmla="*/ 744203 w 780660"/>
                <a:gd name="connsiteY6" fmla="*/ 2778826 h 6258296"/>
                <a:gd name="connsiteX7" fmla="*/ 601699 w 780660"/>
                <a:gd name="connsiteY7" fmla="*/ 3360717 h 6258296"/>
                <a:gd name="connsiteX8" fmla="*/ 364193 w 780660"/>
                <a:gd name="connsiteY8" fmla="*/ 3883231 h 6258296"/>
                <a:gd name="connsiteX9" fmla="*/ 114811 w 780660"/>
                <a:gd name="connsiteY9" fmla="*/ 4453246 h 6258296"/>
                <a:gd name="connsiteX10" fmla="*/ 19808 w 780660"/>
                <a:gd name="connsiteY10" fmla="*/ 5118265 h 6258296"/>
                <a:gd name="connsiteX11" fmla="*/ 7933 w 780660"/>
                <a:gd name="connsiteY11" fmla="*/ 5617028 h 6258296"/>
                <a:gd name="connsiteX12" fmla="*/ 114811 w 780660"/>
                <a:gd name="connsiteY12" fmla="*/ 6258296 h 6258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0660" h="6258296">
                  <a:moveTo>
                    <a:pt x="114811" y="0"/>
                  </a:moveTo>
                  <a:cubicBezTo>
                    <a:pt x="125696" y="88075"/>
                    <a:pt x="136582" y="176151"/>
                    <a:pt x="197938" y="332509"/>
                  </a:cubicBezTo>
                  <a:cubicBezTo>
                    <a:pt x="259294" y="488867"/>
                    <a:pt x="409715" y="775854"/>
                    <a:pt x="482946" y="938150"/>
                  </a:cubicBezTo>
                  <a:cubicBezTo>
                    <a:pt x="556177" y="1100446"/>
                    <a:pt x="597741" y="1185553"/>
                    <a:pt x="637325" y="1306285"/>
                  </a:cubicBezTo>
                  <a:cubicBezTo>
                    <a:pt x="676909" y="1427017"/>
                    <a:pt x="696702" y="1531916"/>
                    <a:pt x="720453" y="1662545"/>
                  </a:cubicBezTo>
                  <a:cubicBezTo>
                    <a:pt x="744204" y="1793174"/>
                    <a:pt x="775871" y="1904010"/>
                    <a:pt x="779829" y="2090057"/>
                  </a:cubicBezTo>
                  <a:cubicBezTo>
                    <a:pt x="783787" y="2276104"/>
                    <a:pt x="773891" y="2567049"/>
                    <a:pt x="744203" y="2778826"/>
                  </a:cubicBezTo>
                  <a:cubicBezTo>
                    <a:pt x="714515" y="2990603"/>
                    <a:pt x="665034" y="3176650"/>
                    <a:pt x="601699" y="3360717"/>
                  </a:cubicBezTo>
                  <a:cubicBezTo>
                    <a:pt x="538364" y="3544785"/>
                    <a:pt x="445341" y="3701143"/>
                    <a:pt x="364193" y="3883231"/>
                  </a:cubicBezTo>
                  <a:cubicBezTo>
                    <a:pt x="283045" y="4065319"/>
                    <a:pt x="172208" y="4247407"/>
                    <a:pt x="114811" y="4453246"/>
                  </a:cubicBezTo>
                  <a:cubicBezTo>
                    <a:pt x="57414" y="4659085"/>
                    <a:pt x="37621" y="4924301"/>
                    <a:pt x="19808" y="5118265"/>
                  </a:cubicBezTo>
                  <a:cubicBezTo>
                    <a:pt x="1995" y="5312229"/>
                    <a:pt x="-7901" y="5427023"/>
                    <a:pt x="7933" y="5617028"/>
                  </a:cubicBezTo>
                  <a:cubicBezTo>
                    <a:pt x="23767" y="5807033"/>
                    <a:pt x="67310" y="6137564"/>
                    <a:pt x="114811" y="6258296"/>
                  </a:cubicBezTo>
                </a:path>
              </a:pathLst>
            </a:custGeom>
            <a:noFill/>
            <a:ln w="19050">
              <a:solidFill>
                <a:srgbClr val="8A5A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grpSp>
          <p:nvGrpSpPr>
            <p:cNvPr id="11" name="Groupe 10"/>
            <p:cNvGrpSpPr/>
            <p:nvPr userDrawn="1"/>
          </p:nvGrpSpPr>
          <p:grpSpPr>
            <a:xfrm>
              <a:off x="777922" y="0"/>
              <a:ext cx="1613536" cy="6602095"/>
              <a:chOff x="0" y="0"/>
              <a:chExt cx="1504950" cy="6548120"/>
            </a:xfrm>
          </p:grpSpPr>
          <p:sp>
            <p:nvSpPr>
              <p:cNvPr id="18" name="Forme libre 17"/>
              <p:cNvSpPr/>
              <p:nvPr userDrawn="1"/>
            </p:nvSpPr>
            <p:spPr>
              <a:xfrm>
                <a:off x="0" y="0"/>
                <a:ext cx="952500" cy="6548120"/>
              </a:xfrm>
              <a:custGeom>
                <a:avLst/>
                <a:gdLst>
                  <a:gd name="connsiteX0" fmla="*/ 114811 w 780660"/>
                  <a:gd name="connsiteY0" fmla="*/ 0 h 6258296"/>
                  <a:gd name="connsiteX1" fmla="*/ 197938 w 780660"/>
                  <a:gd name="connsiteY1" fmla="*/ 332509 h 6258296"/>
                  <a:gd name="connsiteX2" fmla="*/ 482946 w 780660"/>
                  <a:gd name="connsiteY2" fmla="*/ 938150 h 6258296"/>
                  <a:gd name="connsiteX3" fmla="*/ 637325 w 780660"/>
                  <a:gd name="connsiteY3" fmla="*/ 1306285 h 6258296"/>
                  <a:gd name="connsiteX4" fmla="*/ 720453 w 780660"/>
                  <a:gd name="connsiteY4" fmla="*/ 1662545 h 6258296"/>
                  <a:gd name="connsiteX5" fmla="*/ 779829 w 780660"/>
                  <a:gd name="connsiteY5" fmla="*/ 2090057 h 6258296"/>
                  <a:gd name="connsiteX6" fmla="*/ 744203 w 780660"/>
                  <a:gd name="connsiteY6" fmla="*/ 2778826 h 6258296"/>
                  <a:gd name="connsiteX7" fmla="*/ 601699 w 780660"/>
                  <a:gd name="connsiteY7" fmla="*/ 3360717 h 6258296"/>
                  <a:gd name="connsiteX8" fmla="*/ 364193 w 780660"/>
                  <a:gd name="connsiteY8" fmla="*/ 3883231 h 6258296"/>
                  <a:gd name="connsiteX9" fmla="*/ 114811 w 780660"/>
                  <a:gd name="connsiteY9" fmla="*/ 4453246 h 6258296"/>
                  <a:gd name="connsiteX10" fmla="*/ 19808 w 780660"/>
                  <a:gd name="connsiteY10" fmla="*/ 5118265 h 6258296"/>
                  <a:gd name="connsiteX11" fmla="*/ 7933 w 780660"/>
                  <a:gd name="connsiteY11" fmla="*/ 5617028 h 6258296"/>
                  <a:gd name="connsiteX12" fmla="*/ 114811 w 780660"/>
                  <a:gd name="connsiteY12" fmla="*/ 6258296 h 6258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0660" h="6258296">
                    <a:moveTo>
                      <a:pt x="114811" y="0"/>
                    </a:moveTo>
                    <a:cubicBezTo>
                      <a:pt x="125696" y="88075"/>
                      <a:pt x="136582" y="176151"/>
                      <a:pt x="197938" y="332509"/>
                    </a:cubicBezTo>
                    <a:cubicBezTo>
                      <a:pt x="259294" y="488867"/>
                      <a:pt x="409715" y="775854"/>
                      <a:pt x="482946" y="938150"/>
                    </a:cubicBezTo>
                    <a:cubicBezTo>
                      <a:pt x="556177" y="1100446"/>
                      <a:pt x="597741" y="1185553"/>
                      <a:pt x="637325" y="1306285"/>
                    </a:cubicBezTo>
                    <a:cubicBezTo>
                      <a:pt x="676909" y="1427017"/>
                      <a:pt x="696702" y="1531916"/>
                      <a:pt x="720453" y="1662545"/>
                    </a:cubicBezTo>
                    <a:cubicBezTo>
                      <a:pt x="744204" y="1793174"/>
                      <a:pt x="775871" y="1904010"/>
                      <a:pt x="779829" y="2090057"/>
                    </a:cubicBezTo>
                    <a:cubicBezTo>
                      <a:pt x="783787" y="2276104"/>
                      <a:pt x="773891" y="2567049"/>
                      <a:pt x="744203" y="2778826"/>
                    </a:cubicBezTo>
                    <a:cubicBezTo>
                      <a:pt x="714515" y="2990603"/>
                      <a:pt x="665034" y="3176650"/>
                      <a:pt x="601699" y="3360717"/>
                    </a:cubicBezTo>
                    <a:cubicBezTo>
                      <a:pt x="538364" y="3544785"/>
                      <a:pt x="445341" y="3701143"/>
                      <a:pt x="364193" y="3883231"/>
                    </a:cubicBezTo>
                    <a:cubicBezTo>
                      <a:pt x="283045" y="4065319"/>
                      <a:pt x="172208" y="4247407"/>
                      <a:pt x="114811" y="4453246"/>
                    </a:cubicBezTo>
                    <a:cubicBezTo>
                      <a:pt x="57414" y="4659085"/>
                      <a:pt x="37621" y="4924301"/>
                      <a:pt x="19808" y="5118265"/>
                    </a:cubicBezTo>
                    <a:cubicBezTo>
                      <a:pt x="1995" y="5312229"/>
                      <a:pt x="-7901" y="5427023"/>
                      <a:pt x="7933" y="5617028"/>
                    </a:cubicBezTo>
                    <a:cubicBezTo>
                      <a:pt x="23767" y="5807033"/>
                      <a:pt x="67310" y="6137564"/>
                      <a:pt x="114811" y="6258296"/>
                    </a:cubicBezTo>
                  </a:path>
                </a:pathLst>
              </a:custGeom>
              <a:noFill/>
              <a:ln w="19050">
                <a:solidFill>
                  <a:srgbClr val="8A5A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9" name="Forme libre 18"/>
              <p:cNvSpPr/>
              <p:nvPr userDrawn="1"/>
            </p:nvSpPr>
            <p:spPr>
              <a:xfrm>
                <a:off x="361950" y="0"/>
                <a:ext cx="952500" cy="6548120"/>
              </a:xfrm>
              <a:custGeom>
                <a:avLst/>
                <a:gdLst>
                  <a:gd name="connsiteX0" fmla="*/ 114811 w 780660"/>
                  <a:gd name="connsiteY0" fmla="*/ 0 h 6258296"/>
                  <a:gd name="connsiteX1" fmla="*/ 197938 w 780660"/>
                  <a:gd name="connsiteY1" fmla="*/ 332509 h 6258296"/>
                  <a:gd name="connsiteX2" fmla="*/ 482946 w 780660"/>
                  <a:gd name="connsiteY2" fmla="*/ 938150 h 6258296"/>
                  <a:gd name="connsiteX3" fmla="*/ 637325 w 780660"/>
                  <a:gd name="connsiteY3" fmla="*/ 1306285 h 6258296"/>
                  <a:gd name="connsiteX4" fmla="*/ 720453 w 780660"/>
                  <a:gd name="connsiteY4" fmla="*/ 1662545 h 6258296"/>
                  <a:gd name="connsiteX5" fmla="*/ 779829 w 780660"/>
                  <a:gd name="connsiteY5" fmla="*/ 2090057 h 6258296"/>
                  <a:gd name="connsiteX6" fmla="*/ 744203 w 780660"/>
                  <a:gd name="connsiteY6" fmla="*/ 2778826 h 6258296"/>
                  <a:gd name="connsiteX7" fmla="*/ 601699 w 780660"/>
                  <a:gd name="connsiteY7" fmla="*/ 3360717 h 6258296"/>
                  <a:gd name="connsiteX8" fmla="*/ 364193 w 780660"/>
                  <a:gd name="connsiteY8" fmla="*/ 3883231 h 6258296"/>
                  <a:gd name="connsiteX9" fmla="*/ 114811 w 780660"/>
                  <a:gd name="connsiteY9" fmla="*/ 4453246 h 6258296"/>
                  <a:gd name="connsiteX10" fmla="*/ 19808 w 780660"/>
                  <a:gd name="connsiteY10" fmla="*/ 5118265 h 6258296"/>
                  <a:gd name="connsiteX11" fmla="*/ 7933 w 780660"/>
                  <a:gd name="connsiteY11" fmla="*/ 5617028 h 6258296"/>
                  <a:gd name="connsiteX12" fmla="*/ 114811 w 780660"/>
                  <a:gd name="connsiteY12" fmla="*/ 6258296 h 6258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0660" h="6258296">
                    <a:moveTo>
                      <a:pt x="114811" y="0"/>
                    </a:moveTo>
                    <a:cubicBezTo>
                      <a:pt x="125696" y="88075"/>
                      <a:pt x="136582" y="176151"/>
                      <a:pt x="197938" y="332509"/>
                    </a:cubicBezTo>
                    <a:cubicBezTo>
                      <a:pt x="259294" y="488867"/>
                      <a:pt x="409715" y="775854"/>
                      <a:pt x="482946" y="938150"/>
                    </a:cubicBezTo>
                    <a:cubicBezTo>
                      <a:pt x="556177" y="1100446"/>
                      <a:pt x="597741" y="1185553"/>
                      <a:pt x="637325" y="1306285"/>
                    </a:cubicBezTo>
                    <a:cubicBezTo>
                      <a:pt x="676909" y="1427017"/>
                      <a:pt x="696702" y="1531916"/>
                      <a:pt x="720453" y="1662545"/>
                    </a:cubicBezTo>
                    <a:cubicBezTo>
                      <a:pt x="744204" y="1793174"/>
                      <a:pt x="775871" y="1904010"/>
                      <a:pt x="779829" y="2090057"/>
                    </a:cubicBezTo>
                    <a:cubicBezTo>
                      <a:pt x="783787" y="2276104"/>
                      <a:pt x="773891" y="2567049"/>
                      <a:pt x="744203" y="2778826"/>
                    </a:cubicBezTo>
                    <a:cubicBezTo>
                      <a:pt x="714515" y="2990603"/>
                      <a:pt x="665034" y="3176650"/>
                      <a:pt x="601699" y="3360717"/>
                    </a:cubicBezTo>
                    <a:cubicBezTo>
                      <a:pt x="538364" y="3544785"/>
                      <a:pt x="445341" y="3701143"/>
                      <a:pt x="364193" y="3883231"/>
                    </a:cubicBezTo>
                    <a:cubicBezTo>
                      <a:pt x="283045" y="4065319"/>
                      <a:pt x="172208" y="4247407"/>
                      <a:pt x="114811" y="4453246"/>
                    </a:cubicBezTo>
                    <a:cubicBezTo>
                      <a:pt x="57414" y="4659085"/>
                      <a:pt x="37621" y="4924301"/>
                      <a:pt x="19808" y="5118265"/>
                    </a:cubicBezTo>
                    <a:cubicBezTo>
                      <a:pt x="1995" y="5312229"/>
                      <a:pt x="-7901" y="5427023"/>
                      <a:pt x="7933" y="5617028"/>
                    </a:cubicBezTo>
                    <a:cubicBezTo>
                      <a:pt x="23767" y="5807033"/>
                      <a:pt x="67310" y="6137564"/>
                      <a:pt x="114811" y="6258296"/>
                    </a:cubicBezTo>
                  </a:path>
                </a:pathLst>
              </a:custGeom>
              <a:noFill/>
              <a:ln w="19050">
                <a:solidFill>
                  <a:srgbClr val="8A5A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0" name="Forme libre 19"/>
              <p:cNvSpPr/>
              <p:nvPr userDrawn="1"/>
            </p:nvSpPr>
            <p:spPr>
              <a:xfrm>
                <a:off x="171450" y="0"/>
                <a:ext cx="952500" cy="6548120"/>
              </a:xfrm>
              <a:custGeom>
                <a:avLst/>
                <a:gdLst>
                  <a:gd name="connsiteX0" fmla="*/ 114811 w 780660"/>
                  <a:gd name="connsiteY0" fmla="*/ 0 h 6258296"/>
                  <a:gd name="connsiteX1" fmla="*/ 197938 w 780660"/>
                  <a:gd name="connsiteY1" fmla="*/ 332509 h 6258296"/>
                  <a:gd name="connsiteX2" fmla="*/ 482946 w 780660"/>
                  <a:gd name="connsiteY2" fmla="*/ 938150 h 6258296"/>
                  <a:gd name="connsiteX3" fmla="*/ 637325 w 780660"/>
                  <a:gd name="connsiteY3" fmla="*/ 1306285 h 6258296"/>
                  <a:gd name="connsiteX4" fmla="*/ 720453 w 780660"/>
                  <a:gd name="connsiteY4" fmla="*/ 1662545 h 6258296"/>
                  <a:gd name="connsiteX5" fmla="*/ 779829 w 780660"/>
                  <a:gd name="connsiteY5" fmla="*/ 2090057 h 6258296"/>
                  <a:gd name="connsiteX6" fmla="*/ 744203 w 780660"/>
                  <a:gd name="connsiteY6" fmla="*/ 2778826 h 6258296"/>
                  <a:gd name="connsiteX7" fmla="*/ 601699 w 780660"/>
                  <a:gd name="connsiteY7" fmla="*/ 3360717 h 6258296"/>
                  <a:gd name="connsiteX8" fmla="*/ 364193 w 780660"/>
                  <a:gd name="connsiteY8" fmla="*/ 3883231 h 6258296"/>
                  <a:gd name="connsiteX9" fmla="*/ 114811 w 780660"/>
                  <a:gd name="connsiteY9" fmla="*/ 4453246 h 6258296"/>
                  <a:gd name="connsiteX10" fmla="*/ 19808 w 780660"/>
                  <a:gd name="connsiteY10" fmla="*/ 5118265 h 6258296"/>
                  <a:gd name="connsiteX11" fmla="*/ 7933 w 780660"/>
                  <a:gd name="connsiteY11" fmla="*/ 5617028 h 6258296"/>
                  <a:gd name="connsiteX12" fmla="*/ 114811 w 780660"/>
                  <a:gd name="connsiteY12" fmla="*/ 6258296 h 6258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0660" h="6258296">
                    <a:moveTo>
                      <a:pt x="114811" y="0"/>
                    </a:moveTo>
                    <a:cubicBezTo>
                      <a:pt x="125696" y="88075"/>
                      <a:pt x="136582" y="176151"/>
                      <a:pt x="197938" y="332509"/>
                    </a:cubicBezTo>
                    <a:cubicBezTo>
                      <a:pt x="259294" y="488867"/>
                      <a:pt x="409715" y="775854"/>
                      <a:pt x="482946" y="938150"/>
                    </a:cubicBezTo>
                    <a:cubicBezTo>
                      <a:pt x="556177" y="1100446"/>
                      <a:pt x="597741" y="1185553"/>
                      <a:pt x="637325" y="1306285"/>
                    </a:cubicBezTo>
                    <a:cubicBezTo>
                      <a:pt x="676909" y="1427017"/>
                      <a:pt x="696702" y="1531916"/>
                      <a:pt x="720453" y="1662545"/>
                    </a:cubicBezTo>
                    <a:cubicBezTo>
                      <a:pt x="744204" y="1793174"/>
                      <a:pt x="775871" y="1904010"/>
                      <a:pt x="779829" y="2090057"/>
                    </a:cubicBezTo>
                    <a:cubicBezTo>
                      <a:pt x="783787" y="2276104"/>
                      <a:pt x="773891" y="2567049"/>
                      <a:pt x="744203" y="2778826"/>
                    </a:cubicBezTo>
                    <a:cubicBezTo>
                      <a:pt x="714515" y="2990603"/>
                      <a:pt x="665034" y="3176650"/>
                      <a:pt x="601699" y="3360717"/>
                    </a:cubicBezTo>
                    <a:cubicBezTo>
                      <a:pt x="538364" y="3544785"/>
                      <a:pt x="445341" y="3701143"/>
                      <a:pt x="364193" y="3883231"/>
                    </a:cubicBezTo>
                    <a:cubicBezTo>
                      <a:pt x="283045" y="4065319"/>
                      <a:pt x="172208" y="4247407"/>
                      <a:pt x="114811" y="4453246"/>
                    </a:cubicBezTo>
                    <a:cubicBezTo>
                      <a:pt x="57414" y="4659085"/>
                      <a:pt x="37621" y="4924301"/>
                      <a:pt x="19808" y="5118265"/>
                    </a:cubicBezTo>
                    <a:cubicBezTo>
                      <a:pt x="1995" y="5312229"/>
                      <a:pt x="-7901" y="5427023"/>
                      <a:pt x="7933" y="5617028"/>
                    </a:cubicBezTo>
                    <a:cubicBezTo>
                      <a:pt x="23767" y="5807033"/>
                      <a:pt x="67310" y="6137564"/>
                      <a:pt x="114811" y="6258296"/>
                    </a:cubicBezTo>
                  </a:path>
                </a:pathLst>
              </a:custGeom>
              <a:noFill/>
              <a:ln w="19050">
                <a:solidFill>
                  <a:srgbClr val="8A5A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1" name="Forme libre 20"/>
              <p:cNvSpPr/>
              <p:nvPr userDrawn="1"/>
            </p:nvSpPr>
            <p:spPr>
              <a:xfrm>
                <a:off x="552450" y="0"/>
                <a:ext cx="952500" cy="6548120"/>
              </a:xfrm>
              <a:custGeom>
                <a:avLst/>
                <a:gdLst>
                  <a:gd name="connsiteX0" fmla="*/ 114811 w 780660"/>
                  <a:gd name="connsiteY0" fmla="*/ 0 h 6258296"/>
                  <a:gd name="connsiteX1" fmla="*/ 197938 w 780660"/>
                  <a:gd name="connsiteY1" fmla="*/ 332509 h 6258296"/>
                  <a:gd name="connsiteX2" fmla="*/ 482946 w 780660"/>
                  <a:gd name="connsiteY2" fmla="*/ 938150 h 6258296"/>
                  <a:gd name="connsiteX3" fmla="*/ 637325 w 780660"/>
                  <a:gd name="connsiteY3" fmla="*/ 1306285 h 6258296"/>
                  <a:gd name="connsiteX4" fmla="*/ 720453 w 780660"/>
                  <a:gd name="connsiteY4" fmla="*/ 1662545 h 6258296"/>
                  <a:gd name="connsiteX5" fmla="*/ 779829 w 780660"/>
                  <a:gd name="connsiteY5" fmla="*/ 2090057 h 6258296"/>
                  <a:gd name="connsiteX6" fmla="*/ 744203 w 780660"/>
                  <a:gd name="connsiteY6" fmla="*/ 2778826 h 6258296"/>
                  <a:gd name="connsiteX7" fmla="*/ 601699 w 780660"/>
                  <a:gd name="connsiteY7" fmla="*/ 3360717 h 6258296"/>
                  <a:gd name="connsiteX8" fmla="*/ 364193 w 780660"/>
                  <a:gd name="connsiteY8" fmla="*/ 3883231 h 6258296"/>
                  <a:gd name="connsiteX9" fmla="*/ 114811 w 780660"/>
                  <a:gd name="connsiteY9" fmla="*/ 4453246 h 6258296"/>
                  <a:gd name="connsiteX10" fmla="*/ 19808 w 780660"/>
                  <a:gd name="connsiteY10" fmla="*/ 5118265 h 6258296"/>
                  <a:gd name="connsiteX11" fmla="*/ 7933 w 780660"/>
                  <a:gd name="connsiteY11" fmla="*/ 5617028 h 6258296"/>
                  <a:gd name="connsiteX12" fmla="*/ 114811 w 780660"/>
                  <a:gd name="connsiteY12" fmla="*/ 6258296 h 6258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0660" h="6258296">
                    <a:moveTo>
                      <a:pt x="114811" y="0"/>
                    </a:moveTo>
                    <a:cubicBezTo>
                      <a:pt x="125696" y="88075"/>
                      <a:pt x="136582" y="176151"/>
                      <a:pt x="197938" y="332509"/>
                    </a:cubicBezTo>
                    <a:cubicBezTo>
                      <a:pt x="259294" y="488867"/>
                      <a:pt x="409715" y="775854"/>
                      <a:pt x="482946" y="938150"/>
                    </a:cubicBezTo>
                    <a:cubicBezTo>
                      <a:pt x="556177" y="1100446"/>
                      <a:pt x="597741" y="1185553"/>
                      <a:pt x="637325" y="1306285"/>
                    </a:cubicBezTo>
                    <a:cubicBezTo>
                      <a:pt x="676909" y="1427017"/>
                      <a:pt x="696702" y="1531916"/>
                      <a:pt x="720453" y="1662545"/>
                    </a:cubicBezTo>
                    <a:cubicBezTo>
                      <a:pt x="744204" y="1793174"/>
                      <a:pt x="775871" y="1904010"/>
                      <a:pt x="779829" y="2090057"/>
                    </a:cubicBezTo>
                    <a:cubicBezTo>
                      <a:pt x="783787" y="2276104"/>
                      <a:pt x="773891" y="2567049"/>
                      <a:pt x="744203" y="2778826"/>
                    </a:cubicBezTo>
                    <a:cubicBezTo>
                      <a:pt x="714515" y="2990603"/>
                      <a:pt x="665034" y="3176650"/>
                      <a:pt x="601699" y="3360717"/>
                    </a:cubicBezTo>
                    <a:cubicBezTo>
                      <a:pt x="538364" y="3544785"/>
                      <a:pt x="445341" y="3701143"/>
                      <a:pt x="364193" y="3883231"/>
                    </a:cubicBezTo>
                    <a:cubicBezTo>
                      <a:pt x="283045" y="4065319"/>
                      <a:pt x="172208" y="4247407"/>
                      <a:pt x="114811" y="4453246"/>
                    </a:cubicBezTo>
                    <a:cubicBezTo>
                      <a:pt x="57414" y="4659085"/>
                      <a:pt x="37621" y="4924301"/>
                      <a:pt x="19808" y="5118265"/>
                    </a:cubicBezTo>
                    <a:cubicBezTo>
                      <a:pt x="1995" y="5312229"/>
                      <a:pt x="-7901" y="5427023"/>
                      <a:pt x="7933" y="5617028"/>
                    </a:cubicBezTo>
                    <a:cubicBezTo>
                      <a:pt x="23767" y="5807033"/>
                      <a:pt x="67310" y="6137564"/>
                      <a:pt x="114811" y="6258296"/>
                    </a:cubicBezTo>
                  </a:path>
                </a:pathLst>
              </a:custGeom>
              <a:noFill/>
              <a:ln w="19050">
                <a:solidFill>
                  <a:srgbClr val="8A5A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grpSp>
          <p:nvGrpSpPr>
            <p:cNvPr id="13" name="Groupe 12"/>
            <p:cNvGrpSpPr/>
            <p:nvPr userDrawn="1"/>
          </p:nvGrpSpPr>
          <p:grpSpPr>
            <a:xfrm>
              <a:off x="388065" y="0"/>
              <a:ext cx="1225469" cy="6602095"/>
              <a:chOff x="361950" y="0"/>
              <a:chExt cx="1143000" cy="6548120"/>
            </a:xfrm>
          </p:grpSpPr>
          <p:sp>
            <p:nvSpPr>
              <p:cNvPr id="14" name="Forme libre 13"/>
              <p:cNvSpPr/>
              <p:nvPr userDrawn="1"/>
            </p:nvSpPr>
            <p:spPr>
              <a:xfrm>
                <a:off x="417529" y="664611"/>
                <a:ext cx="534972" cy="3398453"/>
              </a:xfrm>
              <a:custGeom>
                <a:avLst/>
                <a:gdLst>
                  <a:gd name="connsiteX0" fmla="*/ 114811 w 780660"/>
                  <a:gd name="connsiteY0" fmla="*/ 0 h 6258296"/>
                  <a:gd name="connsiteX1" fmla="*/ 197938 w 780660"/>
                  <a:gd name="connsiteY1" fmla="*/ 332509 h 6258296"/>
                  <a:gd name="connsiteX2" fmla="*/ 482946 w 780660"/>
                  <a:gd name="connsiteY2" fmla="*/ 938150 h 6258296"/>
                  <a:gd name="connsiteX3" fmla="*/ 637325 w 780660"/>
                  <a:gd name="connsiteY3" fmla="*/ 1306285 h 6258296"/>
                  <a:gd name="connsiteX4" fmla="*/ 720453 w 780660"/>
                  <a:gd name="connsiteY4" fmla="*/ 1662545 h 6258296"/>
                  <a:gd name="connsiteX5" fmla="*/ 779829 w 780660"/>
                  <a:gd name="connsiteY5" fmla="*/ 2090057 h 6258296"/>
                  <a:gd name="connsiteX6" fmla="*/ 744203 w 780660"/>
                  <a:gd name="connsiteY6" fmla="*/ 2778826 h 6258296"/>
                  <a:gd name="connsiteX7" fmla="*/ 601699 w 780660"/>
                  <a:gd name="connsiteY7" fmla="*/ 3360717 h 6258296"/>
                  <a:gd name="connsiteX8" fmla="*/ 364193 w 780660"/>
                  <a:gd name="connsiteY8" fmla="*/ 3883231 h 6258296"/>
                  <a:gd name="connsiteX9" fmla="*/ 114811 w 780660"/>
                  <a:gd name="connsiteY9" fmla="*/ 4453246 h 6258296"/>
                  <a:gd name="connsiteX10" fmla="*/ 19808 w 780660"/>
                  <a:gd name="connsiteY10" fmla="*/ 5118265 h 6258296"/>
                  <a:gd name="connsiteX11" fmla="*/ 7933 w 780660"/>
                  <a:gd name="connsiteY11" fmla="*/ 5617028 h 6258296"/>
                  <a:gd name="connsiteX12" fmla="*/ 114811 w 780660"/>
                  <a:gd name="connsiteY12" fmla="*/ 6258296 h 6258296"/>
                  <a:gd name="connsiteX0" fmla="*/ 114811 w 780660"/>
                  <a:gd name="connsiteY0" fmla="*/ 0 h 6258296"/>
                  <a:gd name="connsiteX1" fmla="*/ 342202 w 780660"/>
                  <a:gd name="connsiteY1" fmla="*/ 635195 h 6258296"/>
                  <a:gd name="connsiteX2" fmla="*/ 482946 w 780660"/>
                  <a:gd name="connsiteY2" fmla="*/ 938150 h 6258296"/>
                  <a:gd name="connsiteX3" fmla="*/ 637325 w 780660"/>
                  <a:gd name="connsiteY3" fmla="*/ 1306285 h 6258296"/>
                  <a:gd name="connsiteX4" fmla="*/ 720453 w 780660"/>
                  <a:gd name="connsiteY4" fmla="*/ 1662545 h 6258296"/>
                  <a:gd name="connsiteX5" fmla="*/ 779829 w 780660"/>
                  <a:gd name="connsiteY5" fmla="*/ 2090057 h 6258296"/>
                  <a:gd name="connsiteX6" fmla="*/ 744203 w 780660"/>
                  <a:gd name="connsiteY6" fmla="*/ 2778826 h 6258296"/>
                  <a:gd name="connsiteX7" fmla="*/ 601699 w 780660"/>
                  <a:gd name="connsiteY7" fmla="*/ 3360717 h 6258296"/>
                  <a:gd name="connsiteX8" fmla="*/ 364193 w 780660"/>
                  <a:gd name="connsiteY8" fmla="*/ 3883231 h 6258296"/>
                  <a:gd name="connsiteX9" fmla="*/ 114811 w 780660"/>
                  <a:gd name="connsiteY9" fmla="*/ 4453246 h 6258296"/>
                  <a:gd name="connsiteX10" fmla="*/ 19808 w 780660"/>
                  <a:gd name="connsiteY10" fmla="*/ 5118265 h 6258296"/>
                  <a:gd name="connsiteX11" fmla="*/ 7933 w 780660"/>
                  <a:gd name="connsiteY11" fmla="*/ 5617028 h 6258296"/>
                  <a:gd name="connsiteX12" fmla="*/ 114811 w 780660"/>
                  <a:gd name="connsiteY12" fmla="*/ 6258296 h 6258296"/>
                  <a:gd name="connsiteX0" fmla="*/ 342202 w 780660"/>
                  <a:gd name="connsiteY0" fmla="*/ 0 h 5623101"/>
                  <a:gd name="connsiteX1" fmla="*/ 482946 w 780660"/>
                  <a:gd name="connsiteY1" fmla="*/ 302955 h 5623101"/>
                  <a:gd name="connsiteX2" fmla="*/ 637325 w 780660"/>
                  <a:gd name="connsiteY2" fmla="*/ 671090 h 5623101"/>
                  <a:gd name="connsiteX3" fmla="*/ 720453 w 780660"/>
                  <a:gd name="connsiteY3" fmla="*/ 1027350 h 5623101"/>
                  <a:gd name="connsiteX4" fmla="*/ 779829 w 780660"/>
                  <a:gd name="connsiteY4" fmla="*/ 1454862 h 5623101"/>
                  <a:gd name="connsiteX5" fmla="*/ 744203 w 780660"/>
                  <a:gd name="connsiteY5" fmla="*/ 2143631 h 5623101"/>
                  <a:gd name="connsiteX6" fmla="*/ 601699 w 780660"/>
                  <a:gd name="connsiteY6" fmla="*/ 2725522 h 5623101"/>
                  <a:gd name="connsiteX7" fmla="*/ 364193 w 780660"/>
                  <a:gd name="connsiteY7" fmla="*/ 3248036 h 5623101"/>
                  <a:gd name="connsiteX8" fmla="*/ 114811 w 780660"/>
                  <a:gd name="connsiteY8" fmla="*/ 3818051 h 5623101"/>
                  <a:gd name="connsiteX9" fmla="*/ 19808 w 780660"/>
                  <a:gd name="connsiteY9" fmla="*/ 4483070 h 5623101"/>
                  <a:gd name="connsiteX10" fmla="*/ 7933 w 780660"/>
                  <a:gd name="connsiteY10" fmla="*/ 4981833 h 5623101"/>
                  <a:gd name="connsiteX11" fmla="*/ 114811 w 780660"/>
                  <a:gd name="connsiteY11" fmla="*/ 5623101 h 5623101"/>
                  <a:gd name="connsiteX0" fmla="*/ 342202 w 780660"/>
                  <a:gd name="connsiteY0" fmla="*/ 0 h 4981833"/>
                  <a:gd name="connsiteX1" fmla="*/ 482946 w 780660"/>
                  <a:gd name="connsiteY1" fmla="*/ 302955 h 4981833"/>
                  <a:gd name="connsiteX2" fmla="*/ 637325 w 780660"/>
                  <a:gd name="connsiteY2" fmla="*/ 671090 h 4981833"/>
                  <a:gd name="connsiteX3" fmla="*/ 720453 w 780660"/>
                  <a:gd name="connsiteY3" fmla="*/ 1027350 h 4981833"/>
                  <a:gd name="connsiteX4" fmla="*/ 779829 w 780660"/>
                  <a:gd name="connsiteY4" fmla="*/ 1454862 h 4981833"/>
                  <a:gd name="connsiteX5" fmla="*/ 744203 w 780660"/>
                  <a:gd name="connsiteY5" fmla="*/ 2143631 h 4981833"/>
                  <a:gd name="connsiteX6" fmla="*/ 601699 w 780660"/>
                  <a:gd name="connsiteY6" fmla="*/ 2725522 h 4981833"/>
                  <a:gd name="connsiteX7" fmla="*/ 364193 w 780660"/>
                  <a:gd name="connsiteY7" fmla="*/ 3248036 h 4981833"/>
                  <a:gd name="connsiteX8" fmla="*/ 114811 w 780660"/>
                  <a:gd name="connsiteY8" fmla="*/ 3818051 h 4981833"/>
                  <a:gd name="connsiteX9" fmla="*/ 19808 w 780660"/>
                  <a:gd name="connsiteY9" fmla="*/ 4483070 h 4981833"/>
                  <a:gd name="connsiteX10" fmla="*/ 7933 w 780660"/>
                  <a:gd name="connsiteY10" fmla="*/ 4981833 h 4981833"/>
                  <a:gd name="connsiteX0" fmla="*/ 322394 w 760852"/>
                  <a:gd name="connsiteY0" fmla="*/ 0 h 4483070"/>
                  <a:gd name="connsiteX1" fmla="*/ 463138 w 760852"/>
                  <a:gd name="connsiteY1" fmla="*/ 302955 h 4483070"/>
                  <a:gd name="connsiteX2" fmla="*/ 617517 w 760852"/>
                  <a:gd name="connsiteY2" fmla="*/ 671090 h 4483070"/>
                  <a:gd name="connsiteX3" fmla="*/ 700645 w 760852"/>
                  <a:gd name="connsiteY3" fmla="*/ 1027350 h 4483070"/>
                  <a:gd name="connsiteX4" fmla="*/ 760021 w 760852"/>
                  <a:gd name="connsiteY4" fmla="*/ 1454862 h 4483070"/>
                  <a:gd name="connsiteX5" fmla="*/ 724395 w 760852"/>
                  <a:gd name="connsiteY5" fmla="*/ 2143631 h 4483070"/>
                  <a:gd name="connsiteX6" fmla="*/ 581891 w 760852"/>
                  <a:gd name="connsiteY6" fmla="*/ 2725522 h 4483070"/>
                  <a:gd name="connsiteX7" fmla="*/ 344385 w 760852"/>
                  <a:gd name="connsiteY7" fmla="*/ 3248036 h 4483070"/>
                  <a:gd name="connsiteX8" fmla="*/ 95003 w 760852"/>
                  <a:gd name="connsiteY8" fmla="*/ 3818051 h 4483070"/>
                  <a:gd name="connsiteX9" fmla="*/ 0 w 760852"/>
                  <a:gd name="connsiteY9" fmla="*/ 4483070 h 4483070"/>
                  <a:gd name="connsiteX0" fmla="*/ 227391 w 665849"/>
                  <a:gd name="connsiteY0" fmla="*/ 0 h 3818051"/>
                  <a:gd name="connsiteX1" fmla="*/ 368135 w 665849"/>
                  <a:gd name="connsiteY1" fmla="*/ 302955 h 3818051"/>
                  <a:gd name="connsiteX2" fmla="*/ 522514 w 665849"/>
                  <a:gd name="connsiteY2" fmla="*/ 671090 h 3818051"/>
                  <a:gd name="connsiteX3" fmla="*/ 605642 w 665849"/>
                  <a:gd name="connsiteY3" fmla="*/ 1027350 h 3818051"/>
                  <a:gd name="connsiteX4" fmla="*/ 665018 w 665849"/>
                  <a:gd name="connsiteY4" fmla="*/ 1454862 h 3818051"/>
                  <a:gd name="connsiteX5" fmla="*/ 629392 w 665849"/>
                  <a:gd name="connsiteY5" fmla="*/ 2143631 h 3818051"/>
                  <a:gd name="connsiteX6" fmla="*/ 486888 w 665849"/>
                  <a:gd name="connsiteY6" fmla="*/ 2725522 h 3818051"/>
                  <a:gd name="connsiteX7" fmla="*/ 249382 w 665849"/>
                  <a:gd name="connsiteY7" fmla="*/ 3248036 h 3818051"/>
                  <a:gd name="connsiteX8" fmla="*/ 0 w 665849"/>
                  <a:gd name="connsiteY8" fmla="*/ 3818051 h 3818051"/>
                  <a:gd name="connsiteX0" fmla="*/ 0 w 438458"/>
                  <a:gd name="connsiteY0" fmla="*/ 0 h 3248036"/>
                  <a:gd name="connsiteX1" fmla="*/ 140744 w 438458"/>
                  <a:gd name="connsiteY1" fmla="*/ 302955 h 3248036"/>
                  <a:gd name="connsiteX2" fmla="*/ 295123 w 438458"/>
                  <a:gd name="connsiteY2" fmla="*/ 671090 h 3248036"/>
                  <a:gd name="connsiteX3" fmla="*/ 378251 w 438458"/>
                  <a:gd name="connsiteY3" fmla="*/ 1027350 h 3248036"/>
                  <a:gd name="connsiteX4" fmla="*/ 437627 w 438458"/>
                  <a:gd name="connsiteY4" fmla="*/ 1454862 h 3248036"/>
                  <a:gd name="connsiteX5" fmla="*/ 402001 w 438458"/>
                  <a:gd name="connsiteY5" fmla="*/ 2143631 h 3248036"/>
                  <a:gd name="connsiteX6" fmla="*/ 259497 w 438458"/>
                  <a:gd name="connsiteY6" fmla="*/ 2725522 h 3248036"/>
                  <a:gd name="connsiteX7" fmla="*/ 21991 w 438458"/>
                  <a:gd name="connsiteY7" fmla="*/ 3248036 h 3248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8458" h="3248036">
                    <a:moveTo>
                      <a:pt x="0" y="0"/>
                    </a:moveTo>
                    <a:cubicBezTo>
                      <a:pt x="61356" y="156358"/>
                      <a:pt x="91557" y="191107"/>
                      <a:pt x="140744" y="302955"/>
                    </a:cubicBezTo>
                    <a:cubicBezTo>
                      <a:pt x="189931" y="414803"/>
                      <a:pt x="255539" y="550358"/>
                      <a:pt x="295123" y="671090"/>
                    </a:cubicBezTo>
                    <a:cubicBezTo>
                      <a:pt x="334707" y="791822"/>
                      <a:pt x="354500" y="896721"/>
                      <a:pt x="378251" y="1027350"/>
                    </a:cubicBezTo>
                    <a:cubicBezTo>
                      <a:pt x="402002" y="1157979"/>
                      <a:pt x="433669" y="1268815"/>
                      <a:pt x="437627" y="1454862"/>
                    </a:cubicBezTo>
                    <a:cubicBezTo>
                      <a:pt x="441585" y="1640909"/>
                      <a:pt x="431689" y="1931854"/>
                      <a:pt x="402001" y="2143631"/>
                    </a:cubicBezTo>
                    <a:cubicBezTo>
                      <a:pt x="372313" y="2355408"/>
                      <a:pt x="322832" y="2541455"/>
                      <a:pt x="259497" y="2725522"/>
                    </a:cubicBezTo>
                    <a:cubicBezTo>
                      <a:pt x="196162" y="2909590"/>
                      <a:pt x="103139" y="3065948"/>
                      <a:pt x="21991" y="3248036"/>
                    </a:cubicBezTo>
                  </a:path>
                </a:pathLst>
              </a:custGeom>
              <a:noFill/>
              <a:ln w="19050">
                <a:solidFill>
                  <a:srgbClr val="8A5A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5" name="Forme libre 14"/>
              <p:cNvSpPr/>
              <p:nvPr userDrawn="1"/>
            </p:nvSpPr>
            <p:spPr>
              <a:xfrm>
                <a:off x="361950" y="0"/>
                <a:ext cx="952500" cy="6548120"/>
              </a:xfrm>
              <a:custGeom>
                <a:avLst/>
                <a:gdLst>
                  <a:gd name="connsiteX0" fmla="*/ 114811 w 780660"/>
                  <a:gd name="connsiteY0" fmla="*/ 0 h 6258296"/>
                  <a:gd name="connsiteX1" fmla="*/ 197938 w 780660"/>
                  <a:gd name="connsiteY1" fmla="*/ 332509 h 6258296"/>
                  <a:gd name="connsiteX2" fmla="*/ 482946 w 780660"/>
                  <a:gd name="connsiteY2" fmla="*/ 938150 h 6258296"/>
                  <a:gd name="connsiteX3" fmla="*/ 637325 w 780660"/>
                  <a:gd name="connsiteY3" fmla="*/ 1306285 h 6258296"/>
                  <a:gd name="connsiteX4" fmla="*/ 720453 w 780660"/>
                  <a:gd name="connsiteY4" fmla="*/ 1662545 h 6258296"/>
                  <a:gd name="connsiteX5" fmla="*/ 779829 w 780660"/>
                  <a:gd name="connsiteY5" fmla="*/ 2090057 h 6258296"/>
                  <a:gd name="connsiteX6" fmla="*/ 744203 w 780660"/>
                  <a:gd name="connsiteY6" fmla="*/ 2778826 h 6258296"/>
                  <a:gd name="connsiteX7" fmla="*/ 601699 w 780660"/>
                  <a:gd name="connsiteY7" fmla="*/ 3360717 h 6258296"/>
                  <a:gd name="connsiteX8" fmla="*/ 364193 w 780660"/>
                  <a:gd name="connsiteY8" fmla="*/ 3883231 h 6258296"/>
                  <a:gd name="connsiteX9" fmla="*/ 114811 w 780660"/>
                  <a:gd name="connsiteY9" fmla="*/ 4453246 h 6258296"/>
                  <a:gd name="connsiteX10" fmla="*/ 19808 w 780660"/>
                  <a:gd name="connsiteY10" fmla="*/ 5118265 h 6258296"/>
                  <a:gd name="connsiteX11" fmla="*/ 7933 w 780660"/>
                  <a:gd name="connsiteY11" fmla="*/ 5617028 h 6258296"/>
                  <a:gd name="connsiteX12" fmla="*/ 114811 w 780660"/>
                  <a:gd name="connsiteY12" fmla="*/ 6258296 h 6258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0660" h="6258296">
                    <a:moveTo>
                      <a:pt x="114811" y="0"/>
                    </a:moveTo>
                    <a:cubicBezTo>
                      <a:pt x="125696" y="88075"/>
                      <a:pt x="136582" y="176151"/>
                      <a:pt x="197938" y="332509"/>
                    </a:cubicBezTo>
                    <a:cubicBezTo>
                      <a:pt x="259294" y="488867"/>
                      <a:pt x="409715" y="775854"/>
                      <a:pt x="482946" y="938150"/>
                    </a:cubicBezTo>
                    <a:cubicBezTo>
                      <a:pt x="556177" y="1100446"/>
                      <a:pt x="597741" y="1185553"/>
                      <a:pt x="637325" y="1306285"/>
                    </a:cubicBezTo>
                    <a:cubicBezTo>
                      <a:pt x="676909" y="1427017"/>
                      <a:pt x="696702" y="1531916"/>
                      <a:pt x="720453" y="1662545"/>
                    </a:cubicBezTo>
                    <a:cubicBezTo>
                      <a:pt x="744204" y="1793174"/>
                      <a:pt x="775871" y="1904010"/>
                      <a:pt x="779829" y="2090057"/>
                    </a:cubicBezTo>
                    <a:cubicBezTo>
                      <a:pt x="783787" y="2276104"/>
                      <a:pt x="773891" y="2567049"/>
                      <a:pt x="744203" y="2778826"/>
                    </a:cubicBezTo>
                    <a:cubicBezTo>
                      <a:pt x="714515" y="2990603"/>
                      <a:pt x="665034" y="3176650"/>
                      <a:pt x="601699" y="3360717"/>
                    </a:cubicBezTo>
                    <a:cubicBezTo>
                      <a:pt x="538364" y="3544785"/>
                      <a:pt x="445341" y="3701143"/>
                      <a:pt x="364193" y="3883231"/>
                    </a:cubicBezTo>
                    <a:cubicBezTo>
                      <a:pt x="283045" y="4065319"/>
                      <a:pt x="172208" y="4247407"/>
                      <a:pt x="114811" y="4453246"/>
                    </a:cubicBezTo>
                    <a:cubicBezTo>
                      <a:pt x="57414" y="4659085"/>
                      <a:pt x="37621" y="4924301"/>
                      <a:pt x="19808" y="5118265"/>
                    </a:cubicBezTo>
                    <a:cubicBezTo>
                      <a:pt x="1995" y="5312229"/>
                      <a:pt x="-7901" y="5427023"/>
                      <a:pt x="7933" y="5617028"/>
                    </a:cubicBezTo>
                    <a:cubicBezTo>
                      <a:pt x="23767" y="5807033"/>
                      <a:pt x="67310" y="6137564"/>
                      <a:pt x="114811" y="6258296"/>
                    </a:cubicBezTo>
                  </a:path>
                </a:pathLst>
              </a:custGeom>
              <a:noFill/>
              <a:ln w="19050">
                <a:solidFill>
                  <a:srgbClr val="8A5A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6" name="Forme libre 15"/>
              <p:cNvSpPr/>
              <p:nvPr userDrawn="1"/>
            </p:nvSpPr>
            <p:spPr>
              <a:xfrm>
                <a:off x="397290" y="347907"/>
                <a:ext cx="726661" cy="4129131"/>
              </a:xfrm>
              <a:custGeom>
                <a:avLst/>
                <a:gdLst>
                  <a:gd name="connsiteX0" fmla="*/ 114811 w 780660"/>
                  <a:gd name="connsiteY0" fmla="*/ 0 h 6258296"/>
                  <a:gd name="connsiteX1" fmla="*/ 197938 w 780660"/>
                  <a:gd name="connsiteY1" fmla="*/ 332509 h 6258296"/>
                  <a:gd name="connsiteX2" fmla="*/ 482946 w 780660"/>
                  <a:gd name="connsiteY2" fmla="*/ 938150 h 6258296"/>
                  <a:gd name="connsiteX3" fmla="*/ 637325 w 780660"/>
                  <a:gd name="connsiteY3" fmla="*/ 1306285 h 6258296"/>
                  <a:gd name="connsiteX4" fmla="*/ 720453 w 780660"/>
                  <a:gd name="connsiteY4" fmla="*/ 1662545 h 6258296"/>
                  <a:gd name="connsiteX5" fmla="*/ 779829 w 780660"/>
                  <a:gd name="connsiteY5" fmla="*/ 2090057 h 6258296"/>
                  <a:gd name="connsiteX6" fmla="*/ 744203 w 780660"/>
                  <a:gd name="connsiteY6" fmla="*/ 2778826 h 6258296"/>
                  <a:gd name="connsiteX7" fmla="*/ 601699 w 780660"/>
                  <a:gd name="connsiteY7" fmla="*/ 3360717 h 6258296"/>
                  <a:gd name="connsiteX8" fmla="*/ 364193 w 780660"/>
                  <a:gd name="connsiteY8" fmla="*/ 3883231 h 6258296"/>
                  <a:gd name="connsiteX9" fmla="*/ 114811 w 780660"/>
                  <a:gd name="connsiteY9" fmla="*/ 4453246 h 6258296"/>
                  <a:gd name="connsiteX10" fmla="*/ 19808 w 780660"/>
                  <a:gd name="connsiteY10" fmla="*/ 5118265 h 6258296"/>
                  <a:gd name="connsiteX11" fmla="*/ 7933 w 780660"/>
                  <a:gd name="connsiteY11" fmla="*/ 5617028 h 6258296"/>
                  <a:gd name="connsiteX12" fmla="*/ 114811 w 780660"/>
                  <a:gd name="connsiteY12" fmla="*/ 6258296 h 6258296"/>
                  <a:gd name="connsiteX0" fmla="*/ 197938 w 780660"/>
                  <a:gd name="connsiteY0" fmla="*/ 0 h 5925787"/>
                  <a:gd name="connsiteX1" fmla="*/ 482946 w 780660"/>
                  <a:gd name="connsiteY1" fmla="*/ 605641 h 5925787"/>
                  <a:gd name="connsiteX2" fmla="*/ 637325 w 780660"/>
                  <a:gd name="connsiteY2" fmla="*/ 973776 h 5925787"/>
                  <a:gd name="connsiteX3" fmla="*/ 720453 w 780660"/>
                  <a:gd name="connsiteY3" fmla="*/ 1330036 h 5925787"/>
                  <a:gd name="connsiteX4" fmla="*/ 779829 w 780660"/>
                  <a:gd name="connsiteY4" fmla="*/ 1757548 h 5925787"/>
                  <a:gd name="connsiteX5" fmla="*/ 744203 w 780660"/>
                  <a:gd name="connsiteY5" fmla="*/ 2446317 h 5925787"/>
                  <a:gd name="connsiteX6" fmla="*/ 601699 w 780660"/>
                  <a:gd name="connsiteY6" fmla="*/ 3028208 h 5925787"/>
                  <a:gd name="connsiteX7" fmla="*/ 364193 w 780660"/>
                  <a:gd name="connsiteY7" fmla="*/ 3550722 h 5925787"/>
                  <a:gd name="connsiteX8" fmla="*/ 114811 w 780660"/>
                  <a:gd name="connsiteY8" fmla="*/ 4120737 h 5925787"/>
                  <a:gd name="connsiteX9" fmla="*/ 19808 w 780660"/>
                  <a:gd name="connsiteY9" fmla="*/ 4785756 h 5925787"/>
                  <a:gd name="connsiteX10" fmla="*/ 7933 w 780660"/>
                  <a:gd name="connsiteY10" fmla="*/ 5284519 h 5925787"/>
                  <a:gd name="connsiteX11" fmla="*/ 114811 w 780660"/>
                  <a:gd name="connsiteY11" fmla="*/ 5925787 h 5925787"/>
                  <a:gd name="connsiteX0" fmla="*/ 197938 w 780660"/>
                  <a:gd name="connsiteY0" fmla="*/ 0 h 5284519"/>
                  <a:gd name="connsiteX1" fmla="*/ 482946 w 780660"/>
                  <a:gd name="connsiteY1" fmla="*/ 605641 h 5284519"/>
                  <a:gd name="connsiteX2" fmla="*/ 637325 w 780660"/>
                  <a:gd name="connsiteY2" fmla="*/ 973776 h 5284519"/>
                  <a:gd name="connsiteX3" fmla="*/ 720453 w 780660"/>
                  <a:gd name="connsiteY3" fmla="*/ 1330036 h 5284519"/>
                  <a:gd name="connsiteX4" fmla="*/ 779829 w 780660"/>
                  <a:gd name="connsiteY4" fmla="*/ 1757548 h 5284519"/>
                  <a:gd name="connsiteX5" fmla="*/ 744203 w 780660"/>
                  <a:gd name="connsiteY5" fmla="*/ 2446317 h 5284519"/>
                  <a:gd name="connsiteX6" fmla="*/ 601699 w 780660"/>
                  <a:gd name="connsiteY6" fmla="*/ 3028208 h 5284519"/>
                  <a:gd name="connsiteX7" fmla="*/ 364193 w 780660"/>
                  <a:gd name="connsiteY7" fmla="*/ 3550722 h 5284519"/>
                  <a:gd name="connsiteX8" fmla="*/ 114811 w 780660"/>
                  <a:gd name="connsiteY8" fmla="*/ 4120737 h 5284519"/>
                  <a:gd name="connsiteX9" fmla="*/ 19808 w 780660"/>
                  <a:gd name="connsiteY9" fmla="*/ 4785756 h 5284519"/>
                  <a:gd name="connsiteX10" fmla="*/ 7933 w 780660"/>
                  <a:gd name="connsiteY10" fmla="*/ 5284519 h 5284519"/>
                  <a:gd name="connsiteX0" fmla="*/ 178130 w 760852"/>
                  <a:gd name="connsiteY0" fmla="*/ 0 h 4785756"/>
                  <a:gd name="connsiteX1" fmla="*/ 463138 w 760852"/>
                  <a:gd name="connsiteY1" fmla="*/ 605641 h 4785756"/>
                  <a:gd name="connsiteX2" fmla="*/ 617517 w 760852"/>
                  <a:gd name="connsiteY2" fmla="*/ 973776 h 4785756"/>
                  <a:gd name="connsiteX3" fmla="*/ 700645 w 760852"/>
                  <a:gd name="connsiteY3" fmla="*/ 1330036 h 4785756"/>
                  <a:gd name="connsiteX4" fmla="*/ 760021 w 760852"/>
                  <a:gd name="connsiteY4" fmla="*/ 1757548 h 4785756"/>
                  <a:gd name="connsiteX5" fmla="*/ 724395 w 760852"/>
                  <a:gd name="connsiteY5" fmla="*/ 2446317 h 4785756"/>
                  <a:gd name="connsiteX6" fmla="*/ 581891 w 760852"/>
                  <a:gd name="connsiteY6" fmla="*/ 3028208 h 4785756"/>
                  <a:gd name="connsiteX7" fmla="*/ 344385 w 760852"/>
                  <a:gd name="connsiteY7" fmla="*/ 3550722 h 4785756"/>
                  <a:gd name="connsiteX8" fmla="*/ 95003 w 760852"/>
                  <a:gd name="connsiteY8" fmla="*/ 4120737 h 4785756"/>
                  <a:gd name="connsiteX9" fmla="*/ 0 w 760852"/>
                  <a:gd name="connsiteY9" fmla="*/ 4785756 h 4785756"/>
                  <a:gd name="connsiteX0" fmla="*/ 83127 w 665849"/>
                  <a:gd name="connsiteY0" fmla="*/ 0 h 4120737"/>
                  <a:gd name="connsiteX1" fmla="*/ 368135 w 665849"/>
                  <a:gd name="connsiteY1" fmla="*/ 605641 h 4120737"/>
                  <a:gd name="connsiteX2" fmla="*/ 522514 w 665849"/>
                  <a:gd name="connsiteY2" fmla="*/ 973776 h 4120737"/>
                  <a:gd name="connsiteX3" fmla="*/ 605642 w 665849"/>
                  <a:gd name="connsiteY3" fmla="*/ 1330036 h 4120737"/>
                  <a:gd name="connsiteX4" fmla="*/ 665018 w 665849"/>
                  <a:gd name="connsiteY4" fmla="*/ 1757548 h 4120737"/>
                  <a:gd name="connsiteX5" fmla="*/ 629392 w 665849"/>
                  <a:gd name="connsiteY5" fmla="*/ 2446317 h 4120737"/>
                  <a:gd name="connsiteX6" fmla="*/ 486888 w 665849"/>
                  <a:gd name="connsiteY6" fmla="*/ 3028208 h 4120737"/>
                  <a:gd name="connsiteX7" fmla="*/ 249382 w 665849"/>
                  <a:gd name="connsiteY7" fmla="*/ 3550722 h 4120737"/>
                  <a:gd name="connsiteX8" fmla="*/ 0 w 665849"/>
                  <a:gd name="connsiteY8" fmla="*/ 4120737 h 4120737"/>
                  <a:gd name="connsiteX0" fmla="*/ 83127 w 665849"/>
                  <a:gd name="connsiteY0" fmla="*/ 0 h 4120737"/>
                  <a:gd name="connsiteX1" fmla="*/ 368135 w 665849"/>
                  <a:gd name="connsiteY1" fmla="*/ 605641 h 4120737"/>
                  <a:gd name="connsiteX2" fmla="*/ 522514 w 665849"/>
                  <a:gd name="connsiteY2" fmla="*/ 973776 h 4120737"/>
                  <a:gd name="connsiteX3" fmla="*/ 605642 w 665849"/>
                  <a:gd name="connsiteY3" fmla="*/ 1330036 h 4120737"/>
                  <a:gd name="connsiteX4" fmla="*/ 665018 w 665849"/>
                  <a:gd name="connsiteY4" fmla="*/ 1757548 h 4120737"/>
                  <a:gd name="connsiteX5" fmla="*/ 629392 w 665849"/>
                  <a:gd name="connsiteY5" fmla="*/ 2446317 h 4120737"/>
                  <a:gd name="connsiteX6" fmla="*/ 486888 w 665849"/>
                  <a:gd name="connsiteY6" fmla="*/ 3028208 h 4120737"/>
                  <a:gd name="connsiteX7" fmla="*/ 249382 w 665849"/>
                  <a:gd name="connsiteY7" fmla="*/ 3550722 h 4120737"/>
                  <a:gd name="connsiteX8" fmla="*/ 70285 w 665849"/>
                  <a:gd name="connsiteY8" fmla="*/ 3946374 h 4120737"/>
                  <a:gd name="connsiteX9" fmla="*/ 0 w 665849"/>
                  <a:gd name="connsiteY9" fmla="*/ 4120737 h 4120737"/>
                  <a:gd name="connsiteX0" fmla="*/ 12842 w 595564"/>
                  <a:gd name="connsiteY0" fmla="*/ 0 h 3946374"/>
                  <a:gd name="connsiteX1" fmla="*/ 297850 w 595564"/>
                  <a:gd name="connsiteY1" fmla="*/ 605641 h 3946374"/>
                  <a:gd name="connsiteX2" fmla="*/ 452229 w 595564"/>
                  <a:gd name="connsiteY2" fmla="*/ 973776 h 3946374"/>
                  <a:gd name="connsiteX3" fmla="*/ 535357 w 595564"/>
                  <a:gd name="connsiteY3" fmla="*/ 1330036 h 3946374"/>
                  <a:gd name="connsiteX4" fmla="*/ 594733 w 595564"/>
                  <a:gd name="connsiteY4" fmla="*/ 1757548 h 3946374"/>
                  <a:gd name="connsiteX5" fmla="*/ 559107 w 595564"/>
                  <a:gd name="connsiteY5" fmla="*/ 2446317 h 3946374"/>
                  <a:gd name="connsiteX6" fmla="*/ 416603 w 595564"/>
                  <a:gd name="connsiteY6" fmla="*/ 3028208 h 3946374"/>
                  <a:gd name="connsiteX7" fmla="*/ 179097 w 595564"/>
                  <a:gd name="connsiteY7" fmla="*/ 3550722 h 3946374"/>
                  <a:gd name="connsiteX8" fmla="*/ 0 w 595564"/>
                  <a:gd name="connsiteY8" fmla="*/ 3946374 h 3946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5564" h="3946374">
                    <a:moveTo>
                      <a:pt x="12842" y="0"/>
                    </a:moveTo>
                    <a:cubicBezTo>
                      <a:pt x="74198" y="156358"/>
                      <a:pt x="224619" y="443345"/>
                      <a:pt x="297850" y="605641"/>
                    </a:cubicBezTo>
                    <a:cubicBezTo>
                      <a:pt x="371081" y="767937"/>
                      <a:pt x="412645" y="853044"/>
                      <a:pt x="452229" y="973776"/>
                    </a:cubicBezTo>
                    <a:cubicBezTo>
                      <a:pt x="491813" y="1094508"/>
                      <a:pt x="511606" y="1199407"/>
                      <a:pt x="535357" y="1330036"/>
                    </a:cubicBezTo>
                    <a:cubicBezTo>
                      <a:pt x="559108" y="1460665"/>
                      <a:pt x="590775" y="1571501"/>
                      <a:pt x="594733" y="1757548"/>
                    </a:cubicBezTo>
                    <a:cubicBezTo>
                      <a:pt x="598691" y="1943595"/>
                      <a:pt x="588795" y="2234540"/>
                      <a:pt x="559107" y="2446317"/>
                    </a:cubicBezTo>
                    <a:cubicBezTo>
                      <a:pt x="529419" y="2658094"/>
                      <a:pt x="479938" y="2844141"/>
                      <a:pt x="416603" y="3028208"/>
                    </a:cubicBezTo>
                    <a:cubicBezTo>
                      <a:pt x="353268" y="3212276"/>
                      <a:pt x="248531" y="3397694"/>
                      <a:pt x="179097" y="3550722"/>
                    </a:cubicBezTo>
                    <a:cubicBezTo>
                      <a:pt x="109663" y="3703750"/>
                      <a:pt x="41564" y="3851372"/>
                      <a:pt x="0" y="3946374"/>
                    </a:cubicBezTo>
                  </a:path>
                </a:pathLst>
              </a:custGeom>
              <a:noFill/>
              <a:ln w="19050">
                <a:solidFill>
                  <a:srgbClr val="8A5A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7" name="Forme libre 16"/>
              <p:cNvSpPr/>
              <p:nvPr userDrawn="1"/>
            </p:nvSpPr>
            <p:spPr>
              <a:xfrm>
                <a:off x="552450" y="0"/>
                <a:ext cx="952500" cy="6548120"/>
              </a:xfrm>
              <a:custGeom>
                <a:avLst/>
                <a:gdLst>
                  <a:gd name="connsiteX0" fmla="*/ 114811 w 780660"/>
                  <a:gd name="connsiteY0" fmla="*/ 0 h 6258296"/>
                  <a:gd name="connsiteX1" fmla="*/ 197938 w 780660"/>
                  <a:gd name="connsiteY1" fmla="*/ 332509 h 6258296"/>
                  <a:gd name="connsiteX2" fmla="*/ 482946 w 780660"/>
                  <a:gd name="connsiteY2" fmla="*/ 938150 h 6258296"/>
                  <a:gd name="connsiteX3" fmla="*/ 637325 w 780660"/>
                  <a:gd name="connsiteY3" fmla="*/ 1306285 h 6258296"/>
                  <a:gd name="connsiteX4" fmla="*/ 720453 w 780660"/>
                  <a:gd name="connsiteY4" fmla="*/ 1662545 h 6258296"/>
                  <a:gd name="connsiteX5" fmla="*/ 779829 w 780660"/>
                  <a:gd name="connsiteY5" fmla="*/ 2090057 h 6258296"/>
                  <a:gd name="connsiteX6" fmla="*/ 744203 w 780660"/>
                  <a:gd name="connsiteY6" fmla="*/ 2778826 h 6258296"/>
                  <a:gd name="connsiteX7" fmla="*/ 601699 w 780660"/>
                  <a:gd name="connsiteY7" fmla="*/ 3360717 h 6258296"/>
                  <a:gd name="connsiteX8" fmla="*/ 364193 w 780660"/>
                  <a:gd name="connsiteY8" fmla="*/ 3883231 h 6258296"/>
                  <a:gd name="connsiteX9" fmla="*/ 114811 w 780660"/>
                  <a:gd name="connsiteY9" fmla="*/ 4453246 h 6258296"/>
                  <a:gd name="connsiteX10" fmla="*/ 19808 w 780660"/>
                  <a:gd name="connsiteY10" fmla="*/ 5118265 h 6258296"/>
                  <a:gd name="connsiteX11" fmla="*/ 7933 w 780660"/>
                  <a:gd name="connsiteY11" fmla="*/ 5617028 h 6258296"/>
                  <a:gd name="connsiteX12" fmla="*/ 114811 w 780660"/>
                  <a:gd name="connsiteY12" fmla="*/ 6258296 h 6258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0660" h="6258296">
                    <a:moveTo>
                      <a:pt x="114811" y="0"/>
                    </a:moveTo>
                    <a:cubicBezTo>
                      <a:pt x="125696" y="88075"/>
                      <a:pt x="136582" y="176151"/>
                      <a:pt x="197938" y="332509"/>
                    </a:cubicBezTo>
                    <a:cubicBezTo>
                      <a:pt x="259294" y="488867"/>
                      <a:pt x="409715" y="775854"/>
                      <a:pt x="482946" y="938150"/>
                    </a:cubicBezTo>
                    <a:cubicBezTo>
                      <a:pt x="556177" y="1100446"/>
                      <a:pt x="597741" y="1185553"/>
                      <a:pt x="637325" y="1306285"/>
                    </a:cubicBezTo>
                    <a:cubicBezTo>
                      <a:pt x="676909" y="1427017"/>
                      <a:pt x="696702" y="1531916"/>
                      <a:pt x="720453" y="1662545"/>
                    </a:cubicBezTo>
                    <a:cubicBezTo>
                      <a:pt x="744204" y="1793174"/>
                      <a:pt x="775871" y="1904010"/>
                      <a:pt x="779829" y="2090057"/>
                    </a:cubicBezTo>
                    <a:cubicBezTo>
                      <a:pt x="783787" y="2276104"/>
                      <a:pt x="773891" y="2567049"/>
                      <a:pt x="744203" y="2778826"/>
                    </a:cubicBezTo>
                    <a:cubicBezTo>
                      <a:pt x="714515" y="2990603"/>
                      <a:pt x="665034" y="3176650"/>
                      <a:pt x="601699" y="3360717"/>
                    </a:cubicBezTo>
                    <a:cubicBezTo>
                      <a:pt x="538364" y="3544785"/>
                      <a:pt x="445341" y="3701143"/>
                      <a:pt x="364193" y="3883231"/>
                    </a:cubicBezTo>
                    <a:cubicBezTo>
                      <a:pt x="283045" y="4065319"/>
                      <a:pt x="172208" y="4247407"/>
                      <a:pt x="114811" y="4453246"/>
                    </a:cubicBezTo>
                    <a:cubicBezTo>
                      <a:pt x="57414" y="4659085"/>
                      <a:pt x="37621" y="4924301"/>
                      <a:pt x="19808" y="5118265"/>
                    </a:cubicBezTo>
                    <a:cubicBezTo>
                      <a:pt x="1995" y="5312229"/>
                      <a:pt x="-7901" y="5427023"/>
                      <a:pt x="7933" y="5617028"/>
                    </a:cubicBezTo>
                    <a:cubicBezTo>
                      <a:pt x="23767" y="5807033"/>
                      <a:pt x="67310" y="6137564"/>
                      <a:pt x="114811" y="6258296"/>
                    </a:cubicBezTo>
                  </a:path>
                </a:pathLst>
              </a:custGeom>
              <a:noFill/>
              <a:ln w="19050">
                <a:solidFill>
                  <a:srgbClr val="8A5A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</p:grp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69522" y="1844824"/>
            <a:ext cx="8604956" cy="1470025"/>
          </a:xfrm>
        </p:spPr>
        <p:txBody>
          <a:bodyPr>
            <a:normAutofit/>
          </a:bodyPr>
          <a:lstStyle>
            <a:lvl1pPr>
              <a:defRPr sz="4400" baseline="0"/>
            </a:lvl1pPr>
          </a:lstStyle>
          <a:p>
            <a:r>
              <a:rPr lang="fr-FR" dirty="0" smtClean="0"/>
              <a:t>TITRE DU DIAPORAMA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775556" y="3356992"/>
            <a:ext cx="7592888" cy="7920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Sous titre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199" y="148685"/>
            <a:ext cx="4195602" cy="1870539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07504" y="5024932"/>
            <a:ext cx="8856984" cy="124288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lang="fr-FR" sz="1800" b="1" kern="1200" dirty="0">
                <a:solidFill>
                  <a:srgbClr val="D3D3D3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fr-FR" dirty="0" smtClean="0"/>
              <a:t>Auteur (Prénom NOM Fonction)</a:t>
            </a:r>
            <a:endParaRPr lang="fr-FR" dirty="0"/>
          </a:p>
        </p:txBody>
      </p:sp>
      <p:grpSp>
        <p:nvGrpSpPr>
          <p:cNvPr id="4" name="Groupe 3"/>
          <p:cNvGrpSpPr/>
          <p:nvPr userDrawn="1"/>
        </p:nvGrpSpPr>
        <p:grpSpPr>
          <a:xfrm>
            <a:off x="-172670" y="976050"/>
            <a:ext cx="544706" cy="3106868"/>
            <a:chOff x="801815" y="1187408"/>
            <a:chExt cx="544706" cy="3106868"/>
          </a:xfrm>
        </p:grpSpPr>
        <p:sp>
          <p:nvSpPr>
            <p:cNvPr id="35" name="Forme libre 34"/>
            <p:cNvSpPr/>
            <p:nvPr userDrawn="1"/>
          </p:nvSpPr>
          <p:spPr>
            <a:xfrm>
              <a:off x="801815" y="1187408"/>
              <a:ext cx="544706" cy="3106868"/>
            </a:xfrm>
            <a:custGeom>
              <a:avLst/>
              <a:gdLst>
                <a:gd name="connsiteX0" fmla="*/ 114811 w 780660"/>
                <a:gd name="connsiteY0" fmla="*/ 0 h 6258296"/>
                <a:gd name="connsiteX1" fmla="*/ 197938 w 780660"/>
                <a:gd name="connsiteY1" fmla="*/ 332509 h 6258296"/>
                <a:gd name="connsiteX2" fmla="*/ 482946 w 780660"/>
                <a:gd name="connsiteY2" fmla="*/ 938150 h 6258296"/>
                <a:gd name="connsiteX3" fmla="*/ 637325 w 780660"/>
                <a:gd name="connsiteY3" fmla="*/ 1306285 h 6258296"/>
                <a:gd name="connsiteX4" fmla="*/ 720453 w 780660"/>
                <a:gd name="connsiteY4" fmla="*/ 1662545 h 6258296"/>
                <a:gd name="connsiteX5" fmla="*/ 779829 w 780660"/>
                <a:gd name="connsiteY5" fmla="*/ 2090057 h 6258296"/>
                <a:gd name="connsiteX6" fmla="*/ 744203 w 780660"/>
                <a:gd name="connsiteY6" fmla="*/ 2778826 h 6258296"/>
                <a:gd name="connsiteX7" fmla="*/ 601699 w 780660"/>
                <a:gd name="connsiteY7" fmla="*/ 3360717 h 6258296"/>
                <a:gd name="connsiteX8" fmla="*/ 364193 w 780660"/>
                <a:gd name="connsiteY8" fmla="*/ 3883231 h 6258296"/>
                <a:gd name="connsiteX9" fmla="*/ 114811 w 780660"/>
                <a:gd name="connsiteY9" fmla="*/ 4453246 h 6258296"/>
                <a:gd name="connsiteX10" fmla="*/ 19808 w 780660"/>
                <a:gd name="connsiteY10" fmla="*/ 5118265 h 6258296"/>
                <a:gd name="connsiteX11" fmla="*/ 7933 w 780660"/>
                <a:gd name="connsiteY11" fmla="*/ 5617028 h 6258296"/>
                <a:gd name="connsiteX12" fmla="*/ 114811 w 780660"/>
                <a:gd name="connsiteY12" fmla="*/ 6258296 h 6258296"/>
                <a:gd name="connsiteX0" fmla="*/ 114811 w 780660"/>
                <a:gd name="connsiteY0" fmla="*/ 0 h 6258296"/>
                <a:gd name="connsiteX1" fmla="*/ 342202 w 780660"/>
                <a:gd name="connsiteY1" fmla="*/ 635195 h 6258296"/>
                <a:gd name="connsiteX2" fmla="*/ 482946 w 780660"/>
                <a:gd name="connsiteY2" fmla="*/ 938150 h 6258296"/>
                <a:gd name="connsiteX3" fmla="*/ 637325 w 780660"/>
                <a:gd name="connsiteY3" fmla="*/ 1306285 h 6258296"/>
                <a:gd name="connsiteX4" fmla="*/ 720453 w 780660"/>
                <a:gd name="connsiteY4" fmla="*/ 1662545 h 6258296"/>
                <a:gd name="connsiteX5" fmla="*/ 779829 w 780660"/>
                <a:gd name="connsiteY5" fmla="*/ 2090057 h 6258296"/>
                <a:gd name="connsiteX6" fmla="*/ 744203 w 780660"/>
                <a:gd name="connsiteY6" fmla="*/ 2778826 h 6258296"/>
                <a:gd name="connsiteX7" fmla="*/ 601699 w 780660"/>
                <a:gd name="connsiteY7" fmla="*/ 3360717 h 6258296"/>
                <a:gd name="connsiteX8" fmla="*/ 364193 w 780660"/>
                <a:gd name="connsiteY8" fmla="*/ 3883231 h 6258296"/>
                <a:gd name="connsiteX9" fmla="*/ 114811 w 780660"/>
                <a:gd name="connsiteY9" fmla="*/ 4453246 h 6258296"/>
                <a:gd name="connsiteX10" fmla="*/ 19808 w 780660"/>
                <a:gd name="connsiteY10" fmla="*/ 5118265 h 6258296"/>
                <a:gd name="connsiteX11" fmla="*/ 7933 w 780660"/>
                <a:gd name="connsiteY11" fmla="*/ 5617028 h 6258296"/>
                <a:gd name="connsiteX12" fmla="*/ 114811 w 780660"/>
                <a:gd name="connsiteY12" fmla="*/ 6258296 h 6258296"/>
                <a:gd name="connsiteX0" fmla="*/ 342202 w 780660"/>
                <a:gd name="connsiteY0" fmla="*/ 0 h 5623101"/>
                <a:gd name="connsiteX1" fmla="*/ 482946 w 780660"/>
                <a:gd name="connsiteY1" fmla="*/ 302955 h 5623101"/>
                <a:gd name="connsiteX2" fmla="*/ 637325 w 780660"/>
                <a:gd name="connsiteY2" fmla="*/ 671090 h 5623101"/>
                <a:gd name="connsiteX3" fmla="*/ 720453 w 780660"/>
                <a:gd name="connsiteY3" fmla="*/ 1027350 h 5623101"/>
                <a:gd name="connsiteX4" fmla="*/ 779829 w 780660"/>
                <a:gd name="connsiteY4" fmla="*/ 1454862 h 5623101"/>
                <a:gd name="connsiteX5" fmla="*/ 744203 w 780660"/>
                <a:gd name="connsiteY5" fmla="*/ 2143631 h 5623101"/>
                <a:gd name="connsiteX6" fmla="*/ 601699 w 780660"/>
                <a:gd name="connsiteY6" fmla="*/ 2725522 h 5623101"/>
                <a:gd name="connsiteX7" fmla="*/ 364193 w 780660"/>
                <a:gd name="connsiteY7" fmla="*/ 3248036 h 5623101"/>
                <a:gd name="connsiteX8" fmla="*/ 114811 w 780660"/>
                <a:gd name="connsiteY8" fmla="*/ 3818051 h 5623101"/>
                <a:gd name="connsiteX9" fmla="*/ 19808 w 780660"/>
                <a:gd name="connsiteY9" fmla="*/ 4483070 h 5623101"/>
                <a:gd name="connsiteX10" fmla="*/ 7933 w 780660"/>
                <a:gd name="connsiteY10" fmla="*/ 4981833 h 5623101"/>
                <a:gd name="connsiteX11" fmla="*/ 114811 w 780660"/>
                <a:gd name="connsiteY11" fmla="*/ 5623101 h 5623101"/>
                <a:gd name="connsiteX0" fmla="*/ 342202 w 780660"/>
                <a:gd name="connsiteY0" fmla="*/ 0 h 4981833"/>
                <a:gd name="connsiteX1" fmla="*/ 482946 w 780660"/>
                <a:gd name="connsiteY1" fmla="*/ 302955 h 4981833"/>
                <a:gd name="connsiteX2" fmla="*/ 637325 w 780660"/>
                <a:gd name="connsiteY2" fmla="*/ 671090 h 4981833"/>
                <a:gd name="connsiteX3" fmla="*/ 720453 w 780660"/>
                <a:gd name="connsiteY3" fmla="*/ 1027350 h 4981833"/>
                <a:gd name="connsiteX4" fmla="*/ 779829 w 780660"/>
                <a:gd name="connsiteY4" fmla="*/ 1454862 h 4981833"/>
                <a:gd name="connsiteX5" fmla="*/ 744203 w 780660"/>
                <a:gd name="connsiteY5" fmla="*/ 2143631 h 4981833"/>
                <a:gd name="connsiteX6" fmla="*/ 601699 w 780660"/>
                <a:gd name="connsiteY6" fmla="*/ 2725522 h 4981833"/>
                <a:gd name="connsiteX7" fmla="*/ 364193 w 780660"/>
                <a:gd name="connsiteY7" fmla="*/ 3248036 h 4981833"/>
                <a:gd name="connsiteX8" fmla="*/ 114811 w 780660"/>
                <a:gd name="connsiteY8" fmla="*/ 3818051 h 4981833"/>
                <a:gd name="connsiteX9" fmla="*/ 19808 w 780660"/>
                <a:gd name="connsiteY9" fmla="*/ 4483070 h 4981833"/>
                <a:gd name="connsiteX10" fmla="*/ 7933 w 780660"/>
                <a:gd name="connsiteY10" fmla="*/ 4981833 h 4981833"/>
                <a:gd name="connsiteX0" fmla="*/ 322394 w 760852"/>
                <a:gd name="connsiteY0" fmla="*/ 0 h 4483070"/>
                <a:gd name="connsiteX1" fmla="*/ 463138 w 760852"/>
                <a:gd name="connsiteY1" fmla="*/ 302955 h 4483070"/>
                <a:gd name="connsiteX2" fmla="*/ 617517 w 760852"/>
                <a:gd name="connsiteY2" fmla="*/ 671090 h 4483070"/>
                <a:gd name="connsiteX3" fmla="*/ 700645 w 760852"/>
                <a:gd name="connsiteY3" fmla="*/ 1027350 h 4483070"/>
                <a:gd name="connsiteX4" fmla="*/ 760021 w 760852"/>
                <a:gd name="connsiteY4" fmla="*/ 1454862 h 4483070"/>
                <a:gd name="connsiteX5" fmla="*/ 724395 w 760852"/>
                <a:gd name="connsiteY5" fmla="*/ 2143631 h 4483070"/>
                <a:gd name="connsiteX6" fmla="*/ 581891 w 760852"/>
                <a:gd name="connsiteY6" fmla="*/ 2725522 h 4483070"/>
                <a:gd name="connsiteX7" fmla="*/ 344385 w 760852"/>
                <a:gd name="connsiteY7" fmla="*/ 3248036 h 4483070"/>
                <a:gd name="connsiteX8" fmla="*/ 95003 w 760852"/>
                <a:gd name="connsiteY8" fmla="*/ 3818051 h 4483070"/>
                <a:gd name="connsiteX9" fmla="*/ 0 w 760852"/>
                <a:gd name="connsiteY9" fmla="*/ 4483070 h 4483070"/>
                <a:gd name="connsiteX0" fmla="*/ 227391 w 665849"/>
                <a:gd name="connsiteY0" fmla="*/ 0 h 3818051"/>
                <a:gd name="connsiteX1" fmla="*/ 368135 w 665849"/>
                <a:gd name="connsiteY1" fmla="*/ 302955 h 3818051"/>
                <a:gd name="connsiteX2" fmla="*/ 522514 w 665849"/>
                <a:gd name="connsiteY2" fmla="*/ 671090 h 3818051"/>
                <a:gd name="connsiteX3" fmla="*/ 605642 w 665849"/>
                <a:gd name="connsiteY3" fmla="*/ 1027350 h 3818051"/>
                <a:gd name="connsiteX4" fmla="*/ 665018 w 665849"/>
                <a:gd name="connsiteY4" fmla="*/ 1454862 h 3818051"/>
                <a:gd name="connsiteX5" fmla="*/ 629392 w 665849"/>
                <a:gd name="connsiteY5" fmla="*/ 2143631 h 3818051"/>
                <a:gd name="connsiteX6" fmla="*/ 486888 w 665849"/>
                <a:gd name="connsiteY6" fmla="*/ 2725522 h 3818051"/>
                <a:gd name="connsiteX7" fmla="*/ 249382 w 665849"/>
                <a:gd name="connsiteY7" fmla="*/ 3248036 h 3818051"/>
                <a:gd name="connsiteX8" fmla="*/ 0 w 665849"/>
                <a:gd name="connsiteY8" fmla="*/ 3818051 h 3818051"/>
                <a:gd name="connsiteX0" fmla="*/ 0 w 438458"/>
                <a:gd name="connsiteY0" fmla="*/ 0 h 3248036"/>
                <a:gd name="connsiteX1" fmla="*/ 140744 w 438458"/>
                <a:gd name="connsiteY1" fmla="*/ 302955 h 3248036"/>
                <a:gd name="connsiteX2" fmla="*/ 295123 w 438458"/>
                <a:gd name="connsiteY2" fmla="*/ 671090 h 3248036"/>
                <a:gd name="connsiteX3" fmla="*/ 378251 w 438458"/>
                <a:gd name="connsiteY3" fmla="*/ 1027350 h 3248036"/>
                <a:gd name="connsiteX4" fmla="*/ 437627 w 438458"/>
                <a:gd name="connsiteY4" fmla="*/ 1454862 h 3248036"/>
                <a:gd name="connsiteX5" fmla="*/ 402001 w 438458"/>
                <a:gd name="connsiteY5" fmla="*/ 2143631 h 3248036"/>
                <a:gd name="connsiteX6" fmla="*/ 259497 w 438458"/>
                <a:gd name="connsiteY6" fmla="*/ 2725522 h 3248036"/>
                <a:gd name="connsiteX7" fmla="*/ 21991 w 438458"/>
                <a:gd name="connsiteY7" fmla="*/ 3248036 h 3248036"/>
                <a:gd name="connsiteX0" fmla="*/ 118753 w 416467"/>
                <a:gd name="connsiteY0" fmla="*/ 0 h 2945081"/>
                <a:gd name="connsiteX1" fmla="*/ 273132 w 416467"/>
                <a:gd name="connsiteY1" fmla="*/ 368135 h 2945081"/>
                <a:gd name="connsiteX2" fmla="*/ 356260 w 416467"/>
                <a:gd name="connsiteY2" fmla="*/ 724395 h 2945081"/>
                <a:gd name="connsiteX3" fmla="*/ 415636 w 416467"/>
                <a:gd name="connsiteY3" fmla="*/ 1151907 h 2945081"/>
                <a:gd name="connsiteX4" fmla="*/ 380010 w 416467"/>
                <a:gd name="connsiteY4" fmla="*/ 1840676 h 2945081"/>
                <a:gd name="connsiteX5" fmla="*/ 237506 w 416467"/>
                <a:gd name="connsiteY5" fmla="*/ 2422567 h 2945081"/>
                <a:gd name="connsiteX6" fmla="*/ 0 w 416467"/>
                <a:gd name="connsiteY6" fmla="*/ 2945081 h 2945081"/>
                <a:gd name="connsiteX0" fmla="*/ 118753 w 416467"/>
                <a:gd name="connsiteY0" fmla="*/ 0 h 2945081"/>
                <a:gd name="connsiteX1" fmla="*/ 273132 w 416467"/>
                <a:gd name="connsiteY1" fmla="*/ 368135 h 2945081"/>
                <a:gd name="connsiteX2" fmla="*/ 356260 w 416467"/>
                <a:gd name="connsiteY2" fmla="*/ 724395 h 2945081"/>
                <a:gd name="connsiteX3" fmla="*/ 415636 w 416467"/>
                <a:gd name="connsiteY3" fmla="*/ 1151907 h 2945081"/>
                <a:gd name="connsiteX4" fmla="*/ 380010 w 416467"/>
                <a:gd name="connsiteY4" fmla="*/ 1840676 h 2945081"/>
                <a:gd name="connsiteX5" fmla="*/ 237506 w 416467"/>
                <a:gd name="connsiteY5" fmla="*/ 2422567 h 2945081"/>
                <a:gd name="connsiteX6" fmla="*/ 120922 w 416467"/>
                <a:gd name="connsiteY6" fmla="*/ 2720771 h 2945081"/>
                <a:gd name="connsiteX7" fmla="*/ 0 w 416467"/>
                <a:gd name="connsiteY7" fmla="*/ 2945081 h 2945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6467" h="2945081">
                  <a:moveTo>
                    <a:pt x="118753" y="0"/>
                  </a:moveTo>
                  <a:cubicBezTo>
                    <a:pt x="167940" y="111848"/>
                    <a:pt x="233548" y="247403"/>
                    <a:pt x="273132" y="368135"/>
                  </a:cubicBezTo>
                  <a:cubicBezTo>
                    <a:pt x="312716" y="488867"/>
                    <a:pt x="332509" y="593766"/>
                    <a:pt x="356260" y="724395"/>
                  </a:cubicBezTo>
                  <a:cubicBezTo>
                    <a:pt x="380011" y="855024"/>
                    <a:pt x="411678" y="965860"/>
                    <a:pt x="415636" y="1151907"/>
                  </a:cubicBezTo>
                  <a:cubicBezTo>
                    <a:pt x="419594" y="1337954"/>
                    <a:pt x="409698" y="1628899"/>
                    <a:pt x="380010" y="1840676"/>
                  </a:cubicBezTo>
                  <a:cubicBezTo>
                    <a:pt x="350322" y="2052453"/>
                    <a:pt x="280687" y="2275885"/>
                    <a:pt x="237506" y="2422567"/>
                  </a:cubicBezTo>
                  <a:cubicBezTo>
                    <a:pt x="194325" y="2569250"/>
                    <a:pt x="160506" y="2633685"/>
                    <a:pt x="120922" y="2720771"/>
                  </a:cubicBezTo>
                  <a:cubicBezTo>
                    <a:pt x="81338" y="2807857"/>
                    <a:pt x="20154" y="2907696"/>
                    <a:pt x="0" y="2945081"/>
                  </a:cubicBezTo>
                </a:path>
              </a:pathLst>
            </a:custGeom>
            <a:noFill/>
            <a:ln w="19050">
              <a:solidFill>
                <a:srgbClr val="8A5A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6" name="Forme libre 35"/>
            <p:cNvSpPr/>
            <p:nvPr userDrawn="1"/>
          </p:nvSpPr>
          <p:spPr>
            <a:xfrm>
              <a:off x="942827" y="1575766"/>
              <a:ext cx="234067" cy="2167292"/>
            </a:xfrm>
            <a:custGeom>
              <a:avLst/>
              <a:gdLst>
                <a:gd name="connsiteX0" fmla="*/ 114811 w 780660"/>
                <a:gd name="connsiteY0" fmla="*/ 0 h 6258296"/>
                <a:gd name="connsiteX1" fmla="*/ 197938 w 780660"/>
                <a:gd name="connsiteY1" fmla="*/ 332509 h 6258296"/>
                <a:gd name="connsiteX2" fmla="*/ 482946 w 780660"/>
                <a:gd name="connsiteY2" fmla="*/ 938150 h 6258296"/>
                <a:gd name="connsiteX3" fmla="*/ 637325 w 780660"/>
                <a:gd name="connsiteY3" fmla="*/ 1306285 h 6258296"/>
                <a:gd name="connsiteX4" fmla="*/ 720453 w 780660"/>
                <a:gd name="connsiteY4" fmla="*/ 1662545 h 6258296"/>
                <a:gd name="connsiteX5" fmla="*/ 779829 w 780660"/>
                <a:gd name="connsiteY5" fmla="*/ 2090057 h 6258296"/>
                <a:gd name="connsiteX6" fmla="*/ 744203 w 780660"/>
                <a:gd name="connsiteY6" fmla="*/ 2778826 h 6258296"/>
                <a:gd name="connsiteX7" fmla="*/ 601699 w 780660"/>
                <a:gd name="connsiteY7" fmla="*/ 3360717 h 6258296"/>
                <a:gd name="connsiteX8" fmla="*/ 364193 w 780660"/>
                <a:gd name="connsiteY8" fmla="*/ 3883231 h 6258296"/>
                <a:gd name="connsiteX9" fmla="*/ 114811 w 780660"/>
                <a:gd name="connsiteY9" fmla="*/ 4453246 h 6258296"/>
                <a:gd name="connsiteX10" fmla="*/ 19808 w 780660"/>
                <a:gd name="connsiteY10" fmla="*/ 5118265 h 6258296"/>
                <a:gd name="connsiteX11" fmla="*/ 7933 w 780660"/>
                <a:gd name="connsiteY11" fmla="*/ 5617028 h 6258296"/>
                <a:gd name="connsiteX12" fmla="*/ 114811 w 780660"/>
                <a:gd name="connsiteY12" fmla="*/ 6258296 h 6258296"/>
                <a:gd name="connsiteX0" fmla="*/ 114811 w 780660"/>
                <a:gd name="connsiteY0" fmla="*/ 0 h 6258296"/>
                <a:gd name="connsiteX1" fmla="*/ 342202 w 780660"/>
                <a:gd name="connsiteY1" fmla="*/ 635195 h 6258296"/>
                <a:gd name="connsiteX2" fmla="*/ 482946 w 780660"/>
                <a:gd name="connsiteY2" fmla="*/ 938150 h 6258296"/>
                <a:gd name="connsiteX3" fmla="*/ 637325 w 780660"/>
                <a:gd name="connsiteY3" fmla="*/ 1306285 h 6258296"/>
                <a:gd name="connsiteX4" fmla="*/ 720453 w 780660"/>
                <a:gd name="connsiteY4" fmla="*/ 1662545 h 6258296"/>
                <a:gd name="connsiteX5" fmla="*/ 779829 w 780660"/>
                <a:gd name="connsiteY5" fmla="*/ 2090057 h 6258296"/>
                <a:gd name="connsiteX6" fmla="*/ 744203 w 780660"/>
                <a:gd name="connsiteY6" fmla="*/ 2778826 h 6258296"/>
                <a:gd name="connsiteX7" fmla="*/ 601699 w 780660"/>
                <a:gd name="connsiteY7" fmla="*/ 3360717 h 6258296"/>
                <a:gd name="connsiteX8" fmla="*/ 364193 w 780660"/>
                <a:gd name="connsiteY8" fmla="*/ 3883231 h 6258296"/>
                <a:gd name="connsiteX9" fmla="*/ 114811 w 780660"/>
                <a:gd name="connsiteY9" fmla="*/ 4453246 h 6258296"/>
                <a:gd name="connsiteX10" fmla="*/ 19808 w 780660"/>
                <a:gd name="connsiteY10" fmla="*/ 5118265 h 6258296"/>
                <a:gd name="connsiteX11" fmla="*/ 7933 w 780660"/>
                <a:gd name="connsiteY11" fmla="*/ 5617028 h 6258296"/>
                <a:gd name="connsiteX12" fmla="*/ 114811 w 780660"/>
                <a:gd name="connsiteY12" fmla="*/ 6258296 h 6258296"/>
                <a:gd name="connsiteX0" fmla="*/ 342202 w 780660"/>
                <a:gd name="connsiteY0" fmla="*/ 0 h 5623101"/>
                <a:gd name="connsiteX1" fmla="*/ 482946 w 780660"/>
                <a:gd name="connsiteY1" fmla="*/ 302955 h 5623101"/>
                <a:gd name="connsiteX2" fmla="*/ 637325 w 780660"/>
                <a:gd name="connsiteY2" fmla="*/ 671090 h 5623101"/>
                <a:gd name="connsiteX3" fmla="*/ 720453 w 780660"/>
                <a:gd name="connsiteY3" fmla="*/ 1027350 h 5623101"/>
                <a:gd name="connsiteX4" fmla="*/ 779829 w 780660"/>
                <a:gd name="connsiteY4" fmla="*/ 1454862 h 5623101"/>
                <a:gd name="connsiteX5" fmla="*/ 744203 w 780660"/>
                <a:gd name="connsiteY5" fmla="*/ 2143631 h 5623101"/>
                <a:gd name="connsiteX6" fmla="*/ 601699 w 780660"/>
                <a:gd name="connsiteY6" fmla="*/ 2725522 h 5623101"/>
                <a:gd name="connsiteX7" fmla="*/ 364193 w 780660"/>
                <a:gd name="connsiteY7" fmla="*/ 3248036 h 5623101"/>
                <a:gd name="connsiteX8" fmla="*/ 114811 w 780660"/>
                <a:gd name="connsiteY8" fmla="*/ 3818051 h 5623101"/>
                <a:gd name="connsiteX9" fmla="*/ 19808 w 780660"/>
                <a:gd name="connsiteY9" fmla="*/ 4483070 h 5623101"/>
                <a:gd name="connsiteX10" fmla="*/ 7933 w 780660"/>
                <a:gd name="connsiteY10" fmla="*/ 4981833 h 5623101"/>
                <a:gd name="connsiteX11" fmla="*/ 114811 w 780660"/>
                <a:gd name="connsiteY11" fmla="*/ 5623101 h 5623101"/>
                <a:gd name="connsiteX0" fmla="*/ 342202 w 780660"/>
                <a:gd name="connsiteY0" fmla="*/ 0 h 4981833"/>
                <a:gd name="connsiteX1" fmla="*/ 482946 w 780660"/>
                <a:gd name="connsiteY1" fmla="*/ 302955 h 4981833"/>
                <a:gd name="connsiteX2" fmla="*/ 637325 w 780660"/>
                <a:gd name="connsiteY2" fmla="*/ 671090 h 4981833"/>
                <a:gd name="connsiteX3" fmla="*/ 720453 w 780660"/>
                <a:gd name="connsiteY3" fmla="*/ 1027350 h 4981833"/>
                <a:gd name="connsiteX4" fmla="*/ 779829 w 780660"/>
                <a:gd name="connsiteY4" fmla="*/ 1454862 h 4981833"/>
                <a:gd name="connsiteX5" fmla="*/ 744203 w 780660"/>
                <a:gd name="connsiteY5" fmla="*/ 2143631 h 4981833"/>
                <a:gd name="connsiteX6" fmla="*/ 601699 w 780660"/>
                <a:gd name="connsiteY6" fmla="*/ 2725522 h 4981833"/>
                <a:gd name="connsiteX7" fmla="*/ 364193 w 780660"/>
                <a:gd name="connsiteY7" fmla="*/ 3248036 h 4981833"/>
                <a:gd name="connsiteX8" fmla="*/ 114811 w 780660"/>
                <a:gd name="connsiteY8" fmla="*/ 3818051 h 4981833"/>
                <a:gd name="connsiteX9" fmla="*/ 19808 w 780660"/>
                <a:gd name="connsiteY9" fmla="*/ 4483070 h 4981833"/>
                <a:gd name="connsiteX10" fmla="*/ 7933 w 780660"/>
                <a:gd name="connsiteY10" fmla="*/ 4981833 h 4981833"/>
                <a:gd name="connsiteX0" fmla="*/ 322394 w 760852"/>
                <a:gd name="connsiteY0" fmla="*/ 0 h 4483070"/>
                <a:gd name="connsiteX1" fmla="*/ 463138 w 760852"/>
                <a:gd name="connsiteY1" fmla="*/ 302955 h 4483070"/>
                <a:gd name="connsiteX2" fmla="*/ 617517 w 760852"/>
                <a:gd name="connsiteY2" fmla="*/ 671090 h 4483070"/>
                <a:gd name="connsiteX3" fmla="*/ 700645 w 760852"/>
                <a:gd name="connsiteY3" fmla="*/ 1027350 h 4483070"/>
                <a:gd name="connsiteX4" fmla="*/ 760021 w 760852"/>
                <a:gd name="connsiteY4" fmla="*/ 1454862 h 4483070"/>
                <a:gd name="connsiteX5" fmla="*/ 724395 w 760852"/>
                <a:gd name="connsiteY5" fmla="*/ 2143631 h 4483070"/>
                <a:gd name="connsiteX6" fmla="*/ 581891 w 760852"/>
                <a:gd name="connsiteY6" fmla="*/ 2725522 h 4483070"/>
                <a:gd name="connsiteX7" fmla="*/ 344385 w 760852"/>
                <a:gd name="connsiteY7" fmla="*/ 3248036 h 4483070"/>
                <a:gd name="connsiteX8" fmla="*/ 95003 w 760852"/>
                <a:gd name="connsiteY8" fmla="*/ 3818051 h 4483070"/>
                <a:gd name="connsiteX9" fmla="*/ 0 w 760852"/>
                <a:gd name="connsiteY9" fmla="*/ 4483070 h 4483070"/>
                <a:gd name="connsiteX0" fmla="*/ 227391 w 665849"/>
                <a:gd name="connsiteY0" fmla="*/ 0 h 3818051"/>
                <a:gd name="connsiteX1" fmla="*/ 368135 w 665849"/>
                <a:gd name="connsiteY1" fmla="*/ 302955 h 3818051"/>
                <a:gd name="connsiteX2" fmla="*/ 522514 w 665849"/>
                <a:gd name="connsiteY2" fmla="*/ 671090 h 3818051"/>
                <a:gd name="connsiteX3" fmla="*/ 605642 w 665849"/>
                <a:gd name="connsiteY3" fmla="*/ 1027350 h 3818051"/>
                <a:gd name="connsiteX4" fmla="*/ 665018 w 665849"/>
                <a:gd name="connsiteY4" fmla="*/ 1454862 h 3818051"/>
                <a:gd name="connsiteX5" fmla="*/ 629392 w 665849"/>
                <a:gd name="connsiteY5" fmla="*/ 2143631 h 3818051"/>
                <a:gd name="connsiteX6" fmla="*/ 486888 w 665849"/>
                <a:gd name="connsiteY6" fmla="*/ 2725522 h 3818051"/>
                <a:gd name="connsiteX7" fmla="*/ 249382 w 665849"/>
                <a:gd name="connsiteY7" fmla="*/ 3248036 h 3818051"/>
                <a:gd name="connsiteX8" fmla="*/ 0 w 665849"/>
                <a:gd name="connsiteY8" fmla="*/ 3818051 h 3818051"/>
                <a:gd name="connsiteX0" fmla="*/ 0 w 438458"/>
                <a:gd name="connsiteY0" fmla="*/ 0 h 3248036"/>
                <a:gd name="connsiteX1" fmla="*/ 140744 w 438458"/>
                <a:gd name="connsiteY1" fmla="*/ 302955 h 3248036"/>
                <a:gd name="connsiteX2" fmla="*/ 295123 w 438458"/>
                <a:gd name="connsiteY2" fmla="*/ 671090 h 3248036"/>
                <a:gd name="connsiteX3" fmla="*/ 378251 w 438458"/>
                <a:gd name="connsiteY3" fmla="*/ 1027350 h 3248036"/>
                <a:gd name="connsiteX4" fmla="*/ 437627 w 438458"/>
                <a:gd name="connsiteY4" fmla="*/ 1454862 h 3248036"/>
                <a:gd name="connsiteX5" fmla="*/ 402001 w 438458"/>
                <a:gd name="connsiteY5" fmla="*/ 2143631 h 3248036"/>
                <a:gd name="connsiteX6" fmla="*/ 259497 w 438458"/>
                <a:gd name="connsiteY6" fmla="*/ 2725522 h 3248036"/>
                <a:gd name="connsiteX7" fmla="*/ 21991 w 438458"/>
                <a:gd name="connsiteY7" fmla="*/ 3248036 h 3248036"/>
                <a:gd name="connsiteX0" fmla="*/ 118753 w 416467"/>
                <a:gd name="connsiteY0" fmla="*/ 0 h 2945081"/>
                <a:gd name="connsiteX1" fmla="*/ 273132 w 416467"/>
                <a:gd name="connsiteY1" fmla="*/ 368135 h 2945081"/>
                <a:gd name="connsiteX2" fmla="*/ 356260 w 416467"/>
                <a:gd name="connsiteY2" fmla="*/ 724395 h 2945081"/>
                <a:gd name="connsiteX3" fmla="*/ 415636 w 416467"/>
                <a:gd name="connsiteY3" fmla="*/ 1151907 h 2945081"/>
                <a:gd name="connsiteX4" fmla="*/ 380010 w 416467"/>
                <a:gd name="connsiteY4" fmla="*/ 1840676 h 2945081"/>
                <a:gd name="connsiteX5" fmla="*/ 237506 w 416467"/>
                <a:gd name="connsiteY5" fmla="*/ 2422567 h 2945081"/>
                <a:gd name="connsiteX6" fmla="*/ 0 w 416467"/>
                <a:gd name="connsiteY6" fmla="*/ 2945081 h 2945081"/>
                <a:gd name="connsiteX0" fmla="*/ 273132 w 416467"/>
                <a:gd name="connsiteY0" fmla="*/ 0 h 2576946"/>
                <a:gd name="connsiteX1" fmla="*/ 356260 w 416467"/>
                <a:gd name="connsiteY1" fmla="*/ 356260 h 2576946"/>
                <a:gd name="connsiteX2" fmla="*/ 415636 w 416467"/>
                <a:gd name="connsiteY2" fmla="*/ 783772 h 2576946"/>
                <a:gd name="connsiteX3" fmla="*/ 380010 w 416467"/>
                <a:gd name="connsiteY3" fmla="*/ 1472541 h 2576946"/>
                <a:gd name="connsiteX4" fmla="*/ 237506 w 416467"/>
                <a:gd name="connsiteY4" fmla="*/ 2054432 h 2576946"/>
                <a:gd name="connsiteX5" fmla="*/ 0 w 416467"/>
                <a:gd name="connsiteY5" fmla="*/ 2576946 h 2576946"/>
                <a:gd name="connsiteX0" fmla="*/ 35626 w 178961"/>
                <a:gd name="connsiteY0" fmla="*/ 0 h 2054432"/>
                <a:gd name="connsiteX1" fmla="*/ 118754 w 178961"/>
                <a:gd name="connsiteY1" fmla="*/ 356260 h 2054432"/>
                <a:gd name="connsiteX2" fmla="*/ 178130 w 178961"/>
                <a:gd name="connsiteY2" fmla="*/ 783772 h 2054432"/>
                <a:gd name="connsiteX3" fmla="*/ 142504 w 178961"/>
                <a:gd name="connsiteY3" fmla="*/ 1472541 h 2054432"/>
                <a:gd name="connsiteX4" fmla="*/ 0 w 178961"/>
                <a:gd name="connsiteY4" fmla="*/ 2054432 h 2054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961" h="2054432">
                  <a:moveTo>
                    <a:pt x="35626" y="0"/>
                  </a:moveTo>
                  <a:cubicBezTo>
                    <a:pt x="75210" y="120732"/>
                    <a:pt x="95003" y="225631"/>
                    <a:pt x="118754" y="356260"/>
                  </a:cubicBezTo>
                  <a:cubicBezTo>
                    <a:pt x="142505" y="486889"/>
                    <a:pt x="174172" y="597725"/>
                    <a:pt x="178130" y="783772"/>
                  </a:cubicBezTo>
                  <a:cubicBezTo>
                    <a:pt x="182088" y="969819"/>
                    <a:pt x="172192" y="1260764"/>
                    <a:pt x="142504" y="1472541"/>
                  </a:cubicBezTo>
                  <a:cubicBezTo>
                    <a:pt x="112816" y="1684318"/>
                    <a:pt x="63335" y="1870365"/>
                    <a:pt x="0" y="2054432"/>
                  </a:cubicBezTo>
                </a:path>
              </a:pathLst>
            </a:custGeom>
            <a:noFill/>
            <a:ln w="19050">
              <a:solidFill>
                <a:srgbClr val="8A5A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685912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once du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smtClean="0"/>
              <a:t>Sommaire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467544" y="1484784"/>
            <a:ext cx="8280920" cy="4679503"/>
          </a:xfrm>
        </p:spPr>
        <p:txBody>
          <a:bodyPr/>
          <a:lstStyle>
            <a:lvl1pPr marL="514350" indent="-514350">
              <a:buFont typeface="+mj-lt"/>
              <a:buAutoNum type="arabicPeriod"/>
              <a:defRPr/>
            </a:lvl1pPr>
            <a:lvl2pPr marL="971550" indent="-51435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828800" indent="-457200">
              <a:buFont typeface="+mj-lt"/>
              <a:buAutoNum type="arabicPeriod"/>
              <a:defRPr/>
            </a:lvl4pPr>
            <a:lvl5pPr marL="2286000" indent="-457200">
              <a:buFont typeface="+mj-lt"/>
              <a:buAutoNum type="arabicPeriod"/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1276B76-DD98-4139-BA94-C4BB2D05CDA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8276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143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chemeClr val="tx1"/>
              </a:buClr>
              <a:buFont typeface="Wingdings" panose="05000000000000000000" pitchFamily="2" charset="2"/>
              <a:buChar char=""/>
              <a:defRPr/>
            </a:lvl1pPr>
            <a:lvl2pPr>
              <a:buClr>
                <a:schemeClr val="tx1"/>
              </a:buClr>
              <a:defRPr/>
            </a:lvl2pPr>
            <a:lvl3pPr marL="1143000" indent="-228600">
              <a:buClr>
                <a:schemeClr val="tx1"/>
              </a:buClr>
              <a:buFont typeface="Wingdings" panose="05000000000000000000" pitchFamily="2" charset="2"/>
              <a:buChar char=""/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u numéro de diapositive 7"/>
          <p:cNvSpPr>
            <a:spLocks noGrp="1"/>
          </p:cNvSpPr>
          <p:nvPr>
            <p:ph type="sldNum" sz="quarter" idx="14"/>
          </p:nvPr>
        </p:nvSpPr>
        <p:spPr>
          <a:xfrm>
            <a:off x="7596336" y="6517822"/>
            <a:ext cx="1090464" cy="368124"/>
          </a:xfrm>
        </p:spPr>
        <p:txBody>
          <a:bodyPr/>
          <a:lstStyle/>
          <a:p>
            <a:fld id="{71D9AB38-8363-4D8B-8148-C04F99DA395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26040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645024"/>
            <a:ext cx="7772400" cy="76187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7" name="Espace réservé pour une image  9"/>
          <p:cNvSpPr>
            <a:spLocks noGrp="1"/>
          </p:cNvSpPr>
          <p:nvPr>
            <p:ph type="pic" sz="quarter" idx="13"/>
          </p:nvPr>
        </p:nvSpPr>
        <p:spPr>
          <a:xfrm>
            <a:off x="1979613" y="260350"/>
            <a:ext cx="5329237" cy="338455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4"/>
          </p:nvPr>
        </p:nvSpPr>
        <p:spPr>
          <a:xfrm>
            <a:off x="7596336" y="6517822"/>
            <a:ext cx="1090464" cy="368124"/>
          </a:xfrm>
        </p:spPr>
        <p:txBody>
          <a:bodyPr/>
          <a:lstStyle/>
          <a:p>
            <a:fld id="{71D9AB38-8363-4D8B-8148-C04F99DA395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196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4"/>
          </p:nvPr>
        </p:nvSpPr>
        <p:spPr>
          <a:xfrm>
            <a:off x="7596336" y="6517822"/>
            <a:ext cx="1090464" cy="368124"/>
          </a:xfrm>
        </p:spPr>
        <p:txBody>
          <a:bodyPr/>
          <a:lstStyle/>
          <a:p>
            <a:fld id="{71D9AB38-8363-4D8B-8148-C04F99DA395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7207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Espace réservé du numéro de diapositive 7"/>
          <p:cNvSpPr>
            <a:spLocks noGrp="1"/>
          </p:cNvSpPr>
          <p:nvPr>
            <p:ph type="sldNum" sz="quarter" idx="14"/>
          </p:nvPr>
        </p:nvSpPr>
        <p:spPr>
          <a:xfrm>
            <a:off x="7596336" y="6517822"/>
            <a:ext cx="1090464" cy="368124"/>
          </a:xfrm>
        </p:spPr>
        <p:txBody>
          <a:bodyPr/>
          <a:lstStyle/>
          <a:p>
            <a:fld id="{71D9AB38-8363-4D8B-8148-C04F99DA395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3082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>
          <a:xfrm>
            <a:off x="539750" y="1773238"/>
            <a:ext cx="8280400" cy="33115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7"/>
          <p:cNvSpPr>
            <a:spLocks noGrp="1"/>
          </p:cNvSpPr>
          <p:nvPr>
            <p:ph type="sldNum" sz="quarter" idx="14"/>
          </p:nvPr>
        </p:nvSpPr>
        <p:spPr>
          <a:xfrm>
            <a:off x="7596336" y="6517822"/>
            <a:ext cx="1090464" cy="368124"/>
          </a:xfrm>
        </p:spPr>
        <p:txBody>
          <a:bodyPr/>
          <a:lstStyle/>
          <a:p>
            <a:fld id="{71D9AB38-8363-4D8B-8148-C04F99DA395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4329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Autofit/>
          </a:bodyPr>
          <a:lstStyle>
            <a:lvl1pPr algn="l">
              <a:defRPr sz="2800" b="1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4"/>
          </p:nvPr>
        </p:nvSpPr>
        <p:spPr>
          <a:xfrm>
            <a:off x="7596336" y="6517822"/>
            <a:ext cx="1090464" cy="368124"/>
          </a:xfrm>
        </p:spPr>
        <p:txBody>
          <a:bodyPr/>
          <a:lstStyle/>
          <a:p>
            <a:fld id="{71D9AB38-8363-4D8B-8148-C04F99DA395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4493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446438"/>
            <a:ext cx="5486400" cy="566738"/>
          </a:xfrm>
        </p:spPr>
        <p:txBody>
          <a:bodyPr anchor="b">
            <a:noAutofit/>
          </a:bodyPr>
          <a:lstStyle>
            <a:lvl1pPr algn="l">
              <a:defRPr sz="28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25030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085184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4"/>
          </p:nvPr>
        </p:nvSpPr>
        <p:spPr>
          <a:xfrm>
            <a:off x="7596336" y="6517822"/>
            <a:ext cx="1090464" cy="368124"/>
          </a:xfrm>
        </p:spPr>
        <p:txBody>
          <a:bodyPr/>
          <a:lstStyle/>
          <a:p>
            <a:fld id="{71D9AB38-8363-4D8B-8148-C04F99DA395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7034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" y="6557962"/>
            <a:ext cx="9144000" cy="319021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596336" y="6517822"/>
            <a:ext cx="1090464" cy="368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1D9AB38-8363-4D8B-8148-C04F99DA395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8" y="5647703"/>
            <a:ext cx="1780482" cy="890241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809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2" name="Espace réservé de la date 3"/>
          <p:cNvSpPr txBox="1">
            <a:spLocks/>
          </p:cNvSpPr>
          <p:nvPr userDrawn="1"/>
        </p:nvSpPr>
        <p:spPr>
          <a:xfrm>
            <a:off x="72008" y="6520105"/>
            <a:ext cx="37079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smtClean="0">
                <a:latin typeface="+mj-lt"/>
              </a:rPr>
              <a:t>Centre</a:t>
            </a:r>
            <a:r>
              <a:rPr lang="fr-FR" b="1" baseline="0" dirty="0" smtClean="0">
                <a:latin typeface="+mj-lt"/>
              </a:rPr>
              <a:t> de Lutte Contre le Cancer Jean PERRIN</a:t>
            </a:r>
            <a:endParaRPr lang="fr-FR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4192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90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8" r:id="rId8"/>
    <p:sldLayoutId id="2147483789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18"/>
          <p:cNvSpPr>
            <a:spLocks noGrp="1"/>
          </p:cNvSpPr>
          <p:nvPr>
            <p:ph type="ctrTitle"/>
          </p:nvPr>
        </p:nvSpPr>
        <p:spPr>
          <a:xfrm>
            <a:off x="284037" y="2672137"/>
            <a:ext cx="8604956" cy="1470025"/>
          </a:xfrm>
        </p:spPr>
        <p:txBody>
          <a:bodyPr/>
          <a:lstStyle/>
          <a:p>
            <a:r>
              <a:rPr lang="fr-FR" dirty="0">
                <a:solidFill>
                  <a:srgbClr val="00B0F0"/>
                </a:solidFill>
              </a:rPr>
              <a:t>Utilisation du TOF </a:t>
            </a:r>
            <a:r>
              <a:rPr lang="fr-FR" dirty="0" smtClean="0">
                <a:solidFill>
                  <a:srgbClr val="00B0F0"/>
                </a:solidFill>
              </a:rPr>
              <a:t> et Curarisation</a:t>
            </a:r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21" name="Espace réservé du texte 2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smtClean="0"/>
              <a:t>Sarah </a:t>
            </a:r>
            <a:r>
              <a:rPr lang="fr-FR" dirty="0" err="1" smtClean="0"/>
              <a:t>Vazeille</a:t>
            </a:r>
            <a:r>
              <a:rPr lang="fr-FR" dirty="0" smtClean="0"/>
              <a:t> (IADE) et </a:t>
            </a:r>
            <a:r>
              <a:rPr lang="fr-FR" dirty="0" err="1" smtClean="0"/>
              <a:t>Frederic</a:t>
            </a:r>
            <a:r>
              <a:rPr lang="fr-FR" dirty="0" smtClean="0"/>
              <a:t> </a:t>
            </a:r>
            <a:r>
              <a:rPr lang="fr-FR" dirty="0" err="1" smtClean="0"/>
              <a:t>Moitron</a:t>
            </a:r>
            <a:r>
              <a:rPr lang="fr-FR" dirty="0" smtClean="0"/>
              <a:t> (IDE Principal en Réanimation) </a:t>
            </a:r>
          </a:p>
        </p:txBody>
      </p:sp>
    </p:spTree>
    <p:extLst>
      <p:ext uri="{BB962C8B-B14F-4D97-AF65-F5344CB8AC3E}">
        <p14:creationId xmlns:p14="http://schemas.microsoft.com/office/powerpoint/2010/main" val="377516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Monitorage de la </a:t>
            </a:r>
            <a:r>
              <a:rPr lang="fr-FR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CURARISATION</a:t>
            </a:r>
            <a:r>
              <a:rPr lang="fr-FR" u="sng" dirty="0"/>
              <a:t/>
            </a:r>
            <a:br>
              <a:rPr lang="fr-FR" u="sng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La stimulation du Nerf Facial permet d’évaluer le niveau de curarisation du patient en mesurant la réponse du muscle corrugateur </a:t>
            </a:r>
            <a:r>
              <a:rPr lang="fr-FR" dirty="0" err="1"/>
              <a:t>supercillié</a:t>
            </a:r>
            <a:r>
              <a:rPr lang="fr-FR" dirty="0"/>
              <a:t> (</a:t>
            </a:r>
            <a:r>
              <a:rPr lang="fr-FR" dirty="0" err="1"/>
              <a:t>sourcillier</a:t>
            </a:r>
            <a:r>
              <a:rPr lang="fr-FR" dirty="0" smtClean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1D9AB38-8363-4D8B-8148-C04F99DA3951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5" t="65471" r="35993" b="13157"/>
          <a:stretch/>
        </p:blipFill>
        <p:spPr bwMode="auto">
          <a:xfrm>
            <a:off x="2195736" y="3933056"/>
            <a:ext cx="4941566" cy="215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08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Monitorage de la </a:t>
            </a:r>
            <a:r>
              <a:rPr lang="fr-FR" u="sng" dirty="0">
                <a:solidFill>
                  <a:srgbClr val="00B0F0"/>
                </a:solidFill>
              </a:rPr>
              <a:t>DÉ</a:t>
            </a:r>
            <a:r>
              <a:rPr lang="fr-FR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CURARISATION</a:t>
            </a:r>
            <a:r>
              <a:rPr lang="fr-FR" u="sng" dirty="0"/>
              <a:t/>
            </a:r>
            <a:br>
              <a:rPr lang="fr-FR" u="sng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La stimulation du Nerf Ulnaire permet d’évaluer le niveau de curarisation du patient en mesurant la réponse du muscle adducteur du pouce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1D9AB38-8363-4D8B-8148-C04F99DA3951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8" t="23283" r="32424" b="52079"/>
          <a:stretch/>
        </p:blipFill>
        <p:spPr bwMode="auto">
          <a:xfrm>
            <a:off x="2449803" y="3887823"/>
            <a:ext cx="5812110" cy="1876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632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Monitorage de la </a:t>
            </a:r>
            <a:r>
              <a:rPr lang="fr-FR" u="sng" dirty="0">
                <a:solidFill>
                  <a:srgbClr val="00B0F0"/>
                </a:solidFill>
              </a:rPr>
              <a:t>DÉ</a:t>
            </a:r>
            <a:r>
              <a:rPr lang="fr-FR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CURARISATION</a:t>
            </a:r>
            <a:r>
              <a:rPr lang="fr-FR" u="sng" dirty="0"/>
              <a:t/>
            </a:r>
            <a:br>
              <a:rPr lang="fr-FR" u="sng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La stimulation du Nerf Tibial permet d’évaluer le niveau de curarisation du patient en mesurant la réponse du muscle fléchisseur du gros orteil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1D9AB38-8363-4D8B-8148-C04F99DA3951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62" b="15695"/>
          <a:stretch/>
        </p:blipFill>
        <p:spPr bwMode="auto">
          <a:xfrm>
            <a:off x="3338984" y="3406522"/>
            <a:ext cx="4464496" cy="295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658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Monitorage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09914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TOF : Train Of Four (train de quatre)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Envoie 4 impulsions de 50mA d’affilés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Mesure le rapport T4/T1 (amplitude de la réponse musculaire n°4 par rapport à la réponse n°1) et donne une valeur par l’accéléromètre en </a:t>
            </a:r>
            <a:r>
              <a:rPr lang="fr-FR" dirty="0" smtClean="0"/>
              <a:t>% </a:t>
            </a:r>
            <a:r>
              <a:rPr lang="fr-FR" dirty="0" err="1" smtClean="0">
                <a:solidFill>
                  <a:srgbClr val="FF0000"/>
                </a:solidFill>
              </a:rPr>
              <a:t>Video</a:t>
            </a:r>
            <a:r>
              <a:rPr lang="fr-FR" dirty="0" smtClean="0">
                <a:solidFill>
                  <a:srgbClr val="FF0000"/>
                </a:solidFill>
              </a:rPr>
              <a:t> + dessin + photo réa</a:t>
            </a:r>
            <a:endParaRPr lang="fr-FR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Objectif de décurarisation : </a:t>
            </a:r>
            <a:r>
              <a:rPr lang="fr-FR" b="1" dirty="0">
                <a:solidFill>
                  <a:srgbClr val="00B0F0"/>
                </a:solidFill>
              </a:rPr>
              <a:t>TOF = </a:t>
            </a:r>
            <a:r>
              <a:rPr lang="fr-FR" b="1" dirty="0" smtClean="0">
                <a:solidFill>
                  <a:srgbClr val="00B0F0"/>
                </a:solidFill>
              </a:rPr>
              <a:t>4/4 </a:t>
            </a:r>
            <a:r>
              <a:rPr lang="fr-FR" b="1" dirty="0" smtClean="0">
                <a:solidFill>
                  <a:srgbClr val="FF0000"/>
                </a:solidFill>
              </a:rPr>
              <a:t>ET</a:t>
            </a:r>
            <a:r>
              <a:rPr lang="fr-FR" b="1" dirty="0" smtClean="0">
                <a:solidFill>
                  <a:srgbClr val="00B0F0"/>
                </a:solidFill>
              </a:rPr>
              <a:t> T4/T1 &gt; </a:t>
            </a:r>
            <a:r>
              <a:rPr lang="fr-FR" b="1" dirty="0">
                <a:solidFill>
                  <a:srgbClr val="00B0F0"/>
                </a:solidFill>
              </a:rPr>
              <a:t>90% </a:t>
            </a:r>
            <a:r>
              <a:rPr lang="fr-FR" dirty="0"/>
              <a:t>(supérieur)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1D9AB38-8363-4D8B-8148-C04F99DA3951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113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En réa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1D9AB38-8363-4D8B-8148-C04F99DA3951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221" y="1155032"/>
            <a:ext cx="6689558" cy="256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177716" y="3712476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1. Module avec mesure NMT</a:t>
            </a:r>
          </a:p>
          <a:p>
            <a:r>
              <a:rPr lang="fr-FR" dirty="0"/>
              <a:t>2. Câble du capteur NMT</a:t>
            </a:r>
          </a:p>
          <a:p>
            <a:r>
              <a:rPr lang="fr-FR" dirty="0"/>
              <a:t>3. Fouet avec électrodes et </a:t>
            </a:r>
            <a:r>
              <a:rPr lang="fr-FR" dirty="0" err="1"/>
              <a:t>MechanoSensor</a:t>
            </a:r>
            <a:r>
              <a:rPr lang="fr-FR" dirty="0"/>
              <a:t> adulte ou pédiatrique</a:t>
            </a:r>
          </a:p>
          <a:p>
            <a:r>
              <a:rPr lang="fr-FR" dirty="0"/>
              <a:t>4. Électrode blanche, connexion pour la stimulation nerveuse</a:t>
            </a:r>
          </a:p>
          <a:p>
            <a:r>
              <a:rPr lang="fr-FR" dirty="0"/>
              <a:t>5. Électrode marron, connexion pour la stimulation nerveuse</a:t>
            </a:r>
          </a:p>
          <a:p>
            <a:r>
              <a:rPr lang="fr-FR" dirty="0"/>
              <a:t>6. Fouet avec électrodes pour </a:t>
            </a:r>
            <a:r>
              <a:rPr lang="fr-FR" dirty="0" err="1"/>
              <a:t>ElectroSensor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978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M:\Atelier reanimation\atelier curarisation\tof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495" y="1215189"/>
            <a:ext cx="4193757" cy="464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:\Atelier reanimation\atelier curarisation\tof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46" y="1215189"/>
            <a:ext cx="3809365" cy="464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B0F0"/>
                </a:solidFill>
              </a:rPr>
              <a:t>Monitorage </a:t>
            </a:r>
            <a:r>
              <a:rPr lang="fr-FR" dirty="0">
                <a:solidFill>
                  <a:srgbClr val="00B0F0"/>
                </a:solidFill>
              </a:rPr>
              <a:t>Mesure le rapport T4/T1</a:t>
            </a:r>
            <a:r>
              <a:rPr lang="fr-FR" dirty="0"/>
              <a:t/>
            </a:r>
            <a:br>
              <a:rPr lang="fr-FR" dirty="0"/>
            </a:br>
            <a:endParaRPr lang="fr-FR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0991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	</a:t>
            </a:r>
            <a:r>
              <a:rPr lang="fr-FR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Choisir une intensité de 50 mA dans 				l’onglet déroulant</a:t>
            </a:r>
            <a:endParaRPr lang="fr-FR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1D9AB38-8363-4D8B-8148-C04F99DA3951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6" name="Flèche gauche 5"/>
          <p:cNvSpPr/>
          <p:nvPr/>
        </p:nvSpPr>
        <p:spPr>
          <a:xfrm>
            <a:off x="2284596" y="3416969"/>
            <a:ext cx="481263" cy="469231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8"/>
          <p:cNvSpPr/>
          <p:nvPr/>
        </p:nvSpPr>
        <p:spPr>
          <a:xfrm>
            <a:off x="5366085" y="4066673"/>
            <a:ext cx="529389" cy="48126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584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M:\Atelier reanimation\atelier curarisation\tof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473" y="1455821"/>
            <a:ext cx="3729789" cy="441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:\Atelier reanimation\atelier curarisation\tof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68" y="1455821"/>
            <a:ext cx="3585412" cy="441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B0F0"/>
                </a:solidFill>
              </a:rPr>
              <a:t>Monitorage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	</a:t>
            </a:r>
            <a:r>
              <a:rPr lang="fr-FR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Choisir un intervalle de 5 min entre 2 	stimulations puis appuyer sur Démarrage</a:t>
            </a:r>
            <a:endParaRPr lang="fr-FR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1D9AB38-8363-4D8B-8148-C04F99DA3951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5" name="Flèche gauche 4"/>
          <p:cNvSpPr/>
          <p:nvPr/>
        </p:nvSpPr>
        <p:spPr>
          <a:xfrm>
            <a:off x="2683043" y="3663615"/>
            <a:ext cx="505325" cy="306806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droite 5"/>
          <p:cNvSpPr/>
          <p:nvPr/>
        </p:nvSpPr>
        <p:spPr>
          <a:xfrm>
            <a:off x="5402179" y="3465096"/>
            <a:ext cx="529389" cy="35192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320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B0F0"/>
                </a:solidFill>
              </a:rPr>
              <a:t>Monitorage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1D9AB38-8363-4D8B-8148-C04F99DA3951}" type="slidenum">
              <a:rPr lang="fr-FR" smtClean="0"/>
              <a:pPr/>
              <a:t>17</a:t>
            </a:fld>
            <a:endParaRPr lang="fr-FR" dirty="0"/>
          </a:p>
        </p:txBody>
      </p:sp>
      <p:graphicFrame>
        <p:nvGraphicFramePr>
          <p:cNvPr id="5" name="Espace réservé du contenu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1763345"/>
              </p:ext>
            </p:extLst>
          </p:nvPr>
        </p:nvGraphicFramePr>
        <p:xfrm>
          <a:off x="2753267" y="1877302"/>
          <a:ext cx="2825891" cy="1046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Objet d’environnement du Gestionnaire de liaisons" showAsIcon="1" r:id="rId3" imgW="1303200" imgH="482400" progId="Package">
                  <p:embed/>
                </p:oleObj>
              </mc:Choice>
              <mc:Fallback>
                <p:oleObj name="Objet d’environnement du Gestionnaire de liaisons" showAsIcon="1" r:id="rId3" imgW="1303200" imgH="482400" progId="Package">
                  <p:embed/>
                  <p:pic>
                    <p:nvPicPr>
                      <p:cNvPr id="0" name="Obje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3267" y="1877302"/>
                        <a:ext cx="2825891" cy="10463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755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:\Atelier reanimation\atelier curarisation\to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421" y="1431757"/>
            <a:ext cx="4969026" cy="447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B0F0"/>
                </a:solidFill>
              </a:rPr>
              <a:t>Monitorage: </a:t>
            </a:r>
            <a:r>
              <a:rPr lang="fr-FR" dirty="0" smtClean="0">
                <a:solidFill>
                  <a:srgbClr val="00B0F0"/>
                </a:solidFill>
              </a:rPr>
              <a:t>Mesure </a:t>
            </a:r>
            <a:r>
              <a:rPr lang="fr-FR" dirty="0">
                <a:solidFill>
                  <a:srgbClr val="00B0F0"/>
                </a:solidFill>
              </a:rPr>
              <a:t>le rapport T4/T1</a:t>
            </a:r>
            <a:r>
              <a:rPr lang="fr-FR" dirty="0"/>
              <a:t/>
            </a:r>
            <a:br>
              <a:rPr lang="fr-FR" dirty="0"/>
            </a:br>
            <a:endParaRPr lang="fr-FR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09914"/>
            <a:ext cx="8229600" cy="452596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Résultat en pourcentag</a:t>
            </a:r>
            <a:r>
              <a:rPr lang="fr-FR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Nombre de réponse aux 4 stimulations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Puis en pourcentage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Rapport T4/T1</a:t>
            </a:r>
            <a:endParaRPr lang="fr-FR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1D9AB38-8363-4D8B-8148-C04F99DA3951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6" name="Flèche vers le haut 5"/>
          <p:cNvSpPr/>
          <p:nvPr/>
        </p:nvSpPr>
        <p:spPr>
          <a:xfrm>
            <a:off x="6184232" y="3946358"/>
            <a:ext cx="270702" cy="637674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vers le haut 6"/>
          <p:cNvSpPr/>
          <p:nvPr/>
        </p:nvSpPr>
        <p:spPr>
          <a:xfrm>
            <a:off x="5036216" y="3946358"/>
            <a:ext cx="270702" cy="637674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90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Particularités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L’intensité de stimulation peut-être adaptée 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 smtClean="0"/>
              <a:t>Orbiculaire : 20mA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 smtClean="0"/>
              <a:t>Enfants </a:t>
            </a:r>
            <a:r>
              <a:rPr lang="fr-FR" dirty="0"/>
              <a:t>et les personnes </a:t>
            </a:r>
            <a:r>
              <a:rPr lang="fr-FR" dirty="0" smtClean="0"/>
              <a:t>âgées fragiles </a:t>
            </a:r>
            <a:r>
              <a:rPr lang="fr-FR" dirty="0"/>
              <a:t>: 30 mA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chemeClr val="accent2">
                    <a:lumMod val="75000"/>
                  </a:schemeClr>
                </a:solidFill>
              </a:rPr>
              <a:t>Adultes 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: 50 mA</a:t>
            </a:r>
          </a:p>
          <a:p>
            <a:pPr marL="0" indent="0">
              <a:buNone/>
            </a:pP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Populations particulières 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/>
              <a:t>S</a:t>
            </a:r>
            <a:r>
              <a:rPr lang="fr-FR" dirty="0" smtClean="0"/>
              <a:t>ujets </a:t>
            </a:r>
            <a:r>
              <a:rPr lang="fr-FR" dirty="0"/>
              <a:t>obèses : 60 mA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/>
              <a:t>A</a:t>
            </a:r>
            <a:r>
              <a:rPr lang="fr-FR" dirty="0" smtClean="0"/>
              <a:t>dultes </a:t>
            </a:r>
            <a:r>
              <a:rPr lang="fr-FR" dirty="0"/>
              <a:t>de faible poids (40 kg) : 40 mA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1D9AB38-8363-4D8B-8148-C04F99DA3951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19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0" y="362857"/>
            <a:ext cx="9144000" cy="812800"/>
          </a:xfrm>
          <a:solidFill>
            <a:schemeClr val="accent6"/>
          </a:solidFill>
        </p:spPr>
        <p:txBody>
          <a:bodyPr/>
          <a:lstStyle/>
          <a:p>
            <a:r>
              <a:rPr lang="fr-FR" b="0" dirty="0" smtClean="0">
                <a:solidFill>
                  <a:schemeClr val="bg1"/>
                </a:solidFill>
              </a:rPr>
              <a:t>Déclaration publique d’intérêt</a:t>
            </a:r>
            <a:endParaRPr lang="fr-FR" b="0" dirty="0">
              <a:solidFill>
                <a:schemeClr val="bg1"/>
              </a:solidFill>
            </a:endParaRPr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2"/>
          </p:nvPr>
        </p:nvSpPr>
        <p:spPr>
          <a:xfrm>
            <a:off x="188685" y="2888349"/>
            <a:ext cx="8766629" cy="1175652"/>
          </a:xfrm>
        </p:spPr>
        <p:txBody>
          <a:bodyPr>
            <a:normAutofit/>
          </a:bodyPr>
          <a:lstStyle/>
          <a:p>
            <a:pPr marL="342900" indent="-342900">
              <a:buFont typeface="Wingdings"/>
              <a:buChar char="þ"/>
            </a:pPr>
            <a:r>
              <a:rPr lang="fr-FR" sz="2400" b="1" dirty="0" smtClean="0"/>
              <a:t>Absence de tout conflit d’intérêt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</a:t>
            </a:r>
            <a:r>
              <a:rPr lang="fr-FR" sz="1800" dirty="0" smtClean="0"/>
              <a:t>avec tout organisme privé, industriel ou commercial</a:t>
            </a:r>
          </a:p>
          <a:p>
            <a:pPr marL="0" indent="0">
              <a:buNone/>
            </a:pPr>
            <a:endParaRPr lang="fr-FR" sz="1600" dirty="0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1D9AB38-8363-4D8B-8148-C04F99DA3951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0" y="168728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fr-FR" altLang="fr-FR" sz="2000" dirty="0">
                <a:solidFill>
                  <a:srgbClr val="002060"/>
                </a:solidFill>
                <a:latin typeface="+mj-lt"/>
              </a:rPr>
              <a:t>En tant qu’intervenant </a:t>
            </a:r>
            <a:r>
              <a:rPr lang="fr-FR" altLang="fr-FR" sz="2000" dirty="0" smtClean="0">
                <a:solidFill>
                  <a:srgbClr val="002060"/>
                </a:solidFill>
                <a:latin typeface="+mj-lt"/>
              </a:rPr>
              <a:t>lors de cet événement, nous déclarons </a:t>
            </a:r>
            <a:r>
              <a:rPr lang="fr-FR" altLang="fr-FR" sz="2000" dirty="0">
                <a:solidFill>
                  <a:srgbClr val="002060"/>
                </a:solidFill>
                <a:latin typeface="+mj-lt"/>
              </a:rPr>
              <a:t>sur l’honneur </a:t>
            </a:r>
            <a:r>
              <a:rPr lang="fr-FR" altLang="fr-FR" sz="2000" dirty="0" smtClean="0">
                <a:solidFill>
                  <a:srgbClr val="002060"/>
                </a:solidFill>
                <a:latin typeface="+mj-lt"/>
              </a:rPr>
              <a:t>:</a:t>
            </a:r>
            <a:endParaRPr lang="fr-FR" altLang="fr-FR" sz="20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9516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Trucs et astuces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1106" y="13716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Pour un patient hémiplégique : monitorer le coté sain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Un patient bien réchauffé élimine plus rapidement ses curares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Si trop de stimulations rapprochées : phénomène de fatigue musculaire avec réponses faussées (en mode automatique, espacer les stimulations autant que </a:t>
            </a:r>
            <a:r>
              <a:rPr lang="fr-FR" dirty="0" smtClean="0"/>
              <a:t>possible et changer de côté si nécessaire)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1D9AB38-8363-4D8B-8148-C04F99DA3951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477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Complications si curarisation résiduelle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Extubation précoce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R</a:t>
            </a:r>
            <a:r>
              <a:rPr lang="fr-FR" dirty="0" smtClean="0"/>
              <a:t>isque d’inhalation, micro-inhalation, </a:t>
            </a:r>
            <a:r>
              <a:rPr lang="fr-FR" dirty="0"/>
              <a:t>de pneumopathie </a:t>
            </a:r>
            <a:r>
              <a:rPr lang="fr-FR" dirty="0" smtClean="0"/>
              <a:t>post-opératoire </a:t>
            </a:r>
            <a:r>
              <a:rPr lang="fr-FR" dirty="0"/>
              <a:t>de détresse respiratoire </a:t>
            </a:r>
            <a:r>
              <a:rPr lang="fr-FR" dirty="0" smtClean="0"/>
              <a:t>voire </a:t>
            </a:r>
            <a:r>
              <a:rPr lang="fr-FR" dirty="0"/>
              <a:t>de décès.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1D9AB38-8363-4D8B-8148-C04F99DA3951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009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B0F0"/>
                </a:solidFill>
              </a:rPr>
              <a:t>Décurarisation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0743" y="1687286"/>
            <a:ext cx="8229600" cy="45259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2 types 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b="1" dirty="0"/>
              <a:t>Spontanée </a:t>
            </a:r>
            <a:r>
              <a:rPr lang="fr-FR" dirty="0"/>
              <a:t>: le curare est éliminé par le patient bien </a:t>
            </a:r>
            <a:r>
              <a:rPr lang="fr-FR" dirty="0" smtClean="0"/>
              <a:t>réchauffé TOF = 4/4 </a:t>
            </a:r>
            <a:r>
              <a:rPr lang="fr-FR" dirty="0" smtClean="0">
                <a:solidFill>
                  <a:srgbClr val="FF0000"/>
                </a:solidFill>
              </a:rPr>
              <a:t>ET</a:t>
            </a:r>
            <a:r>
              <a:rPr lang="fr-FR" dirty="0" smtClean="0"/>
              <a:t> &gt; 90%</a:t>
            </a:r>
          </a:p>
          <a:p>
            <a:pPr marL="457200" lvl="1" indent="0">
              <a:buNone/>
            </a:pPr>
            <a:endParaRPr lang="fr-FR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b="1" dirty="0"/>
              <a:t>Médicamenteuse </a:t>
            </a:r>
            <a:r>
              <a:rPr lang="fr-FR" dirty="0" smtClean="0"/>
              <a:t>seulement si </a:t>
            </a:r>
            <a:r>
              <a:rPr lang="fr-FR" dirty="0"/>
              <a:t>TOF = 4/4 avec un pourcentage inférieur à l’objectif de </a:t>
            </a:r>
            <a:r>
              <a:rPr lang="fr-FR" dirty="0" smtClean="0"/>
              <a:t>T4/T1 &gt; 90</a:t>
            </a:r>
            <a:r>
              <a:rPr lang="fr-FR" dirty="0"/>
              <a:t>%.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1D9AB38-8363-4D8B-8148-C04F99DA3951}" type="slidenum">
              <a:rPr lang="fr-FR" smtClean="0"/>
              <a:pPr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11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B0F0"/>
                </a:solidFill>
              </a:rPr>
              <a:t>Décurarisation médicamenteuse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dirty="0" smtClean="0">
                <a:sym typeface="Symbol"/>
              </a:rPr>
              <a:t>Prostigmine</a:t>
            </a:r>
            <a:r>
              <a:rPr lang="fr-FR" dirty="0">
                <a:sym typeface="Symbol"/>
              </a:rPr>
              <a:t>® : 40g/kg soit </a:t>
            </a:r>
            <a:r>
              <a:rPr lang="fr-FR" dirty="0" smtClean="0">
                <a:sym typeface="Symbol"/>
              </a:rPr>
              <a:t>0,04mg/kg </a:t>
            </a:r>
            <a:r>
              <a:rPr lang="fr-FR" dirty="0">
                <a:sym typeface="Symbol"/>
              </a:rPr>
              <a:t>(poids idéal)</a:t>
            </a:r>
          </a:p>
          <a:p>
            <a:r>
              <a:rPr lang="fr-FR" dirty="0" smtClean="0"/>
              <a:t>Atropine</a:t>
            </a:r>
            <a:r>
              <a:rPr lang="fr-FR" dirty="0"/>
              <a:t>® : 20</a:t>
            </a:r>
            <a:r>
              <a:rPr lang="fr-FR" dirty="0">
                <a:sym typeface="Symbol"/>
              </a:rPr>
              <a:t>g/kg soit </a:t>
            </a:r>
            <a:r>
              <a:rPr lang="fr-FR" dirty="0" smtClean="0">
                <a:sym typeface="Symbol"/>
              </a:rPr>
              <a:t>0,02mg/kg </a:t>
            </a:r>
            <a:r>
              <a:rPr lang="fr-FR" dirty="0">
                <a:sym typeface="Symbol"/>
              </a:rPr>
              <a:t>(poids idéal)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Risque de Bradycardie lors de l’injection de Prostigmine</a:t>
            </a:r>
            <a:r>
              <a:rPr lang="fr-FR" dirty="0" smtClean="0"/>
              <a:t>® (antagoniste des curares) </a:t>
            </a:r>
            <a:r>
              <a:rPr lang="fr-FR" dirty="0"/>
              <a:t>d’où l’association à l’Atropine®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i="1" u="sng" dirty="0">
                <a:solidFill>
                  <a:srgbClr val="00B0F0"/>
                </a:solidFill>
              </a:rPr>
              <a:t>Préparation</a:t>
            </a:r>
            <a:r>
              <a:rPr lang="fr-FR" i="1" dirty="0">
                <a:solidFill>
                  <a:srgbClr val="00B0F0"/>
                </a:solidFill>
              </a:rPr>
              <a:t> </a:t>
            </a:r>
            <a:r>
              <a:rPr lang="fr-FR" dirty="0">
                <a:solidFill>
                  <a:srgbClr val="00B0F0"/>
                </a:solidFill>
              </a:rPr>
              <a:t>: mélanger Atropine® et Prostigmine® </a:t>
            </a:r>
            <a:r>
              <a:rPr lang="fr-FR" dirty="0" smtClean="0">
                <a:solidFill>
                  <a:srgbClr val="00B0F0"/>
                </a:solidFill>
              </a:rPr>
              <a:t>dans </a:t>
            </a:r>
            <a:r>
              <a:rPr lang="fr-FR" dirty="0">
                <a:solidFill>
                  <a:srgbClr val="00B0F0"/>
                </a:solidFill>
              </a:rPr>
              <a:t>une </a:t>
            </a:r>
            <a:r>
              <a:rPr lang="fr-FR" dirty="0" err="1" smtClean="0">
                <a:solidFill>
                  <a:srgbClr val="00B0F0"/>
                </a:solidFill>
              </a:rPr>
              <a:t>perfusette</a:t>
            </a:r>
            <a:r>
              <a:rPr lang="fr-FR" dirty="0" smtClean="0">
                <a:solidFill>
                  <a:srgbClr val="00B0F0"/>
                </a:solidFill>
              </a:rPr>
              <a:t> </a:t>
            </a:r>
            <a:r>
              <a:rPr lang="fr-FR" dirty="0">
                <a:solidFill>
                  <a:srgbClr val="00B0F0"/>
                </a:solidFill>
              </a:rPr>
              <a:t>de </a:t>
            </a:r>
            <a:r>
              <a:rPr lang="fr-FR" dirty="0" smtClean="0">
                <a:solidFill>
                  <a:srgbClr val="00B0F0"/>
                </a:solidFill>
              </a:rPr>
              <a:t>50ml de </a:t>
            </a:r>
            <a:r>
              <a:rPr lang="fr-FR" dirty="0" err="1">
                <a:solidFill>
                  <a:srgbClr val="00B0F0"/>
                </a:solidFill>
              </a:rPr>
              <a:t>NaCl</a:t>
            </a:r>
            <a:r>
              <a:rPr lang="fr-FR" dirty="0">
                <a:solidFill>
                  <a:srgbClr val="00B0F0"/>
                </a:solidFill>
              </a:rPr>
              <a:t> </a:t>
            </a:r>
            <a:r>
              <a:rPr lang="fr-FR" dirty="0" smtClean="0">
                <a:solidFill>
                  <a:srgbClr val="00B0F0"/>
                </a:solidFill>
              </a:rPr>
              <a:t>à </a:t>
            </a:r>
            <a:r>
              <a:rPr lang="fr-FR" dirty="0">
                <a:solidFill>
                  <a:srgbClr val="00B0F0"/>
                </a:solidFill>
              </a:rPr>
              <a:t>administrer en </a:t>
            </a:r>
            <a:r>
              <a:rPr lang="fr-FR" dirty="0" smtClean="0">
                <a:solidFill>
                  <a:srgbClr val="00B0F0"/>
                </a:solidFill>
              </a:rPr>
              <a:t>Perf </a:t>
            </a:r>
            <a:r>
              <a:rPr lang="fr-FR" dirty="0">
                <a:solidFill>
                  <a:srgbClr val="00B0F0"/>
                </a:solidFill>
              </a:rPr>
              <a:t>sur </a:t>
            </a:r>
            <a:r>
              <a:rPr lang="fr-FR" dirty="0" smtClean="0">
                <a:solidFill>
                  <a:srgbClr val="00B0F0"/>
                </a:solidFill>
              </a:rPr>
              <a:t>10min </a:t>
            </a:r>
            <a:r>
              <a:rPr lang="fr-FR" b="1" dirty="0" smtClean="0">
                <a:solidFill>
                  <a:srgbClr val="00B0F0"/>
                </a:solidFill>
              </a:rPr>
              <a:t>OU </a:t>
            </a:r>
            <a:r>
              <a:rPr lang="fr-FR" dirty="0" smtClean="0">
                <a:solidFill>
                  <a:srgbClr val="00B0F0"/>
                </a:solidFill>
              </a:rPr>
              <a:t>seringue 20ml IV LENTE</a:t>
            </a:r>
            <a:endParaRPr lang="fr-FR" dirty="0">
              <a:solidFill>
                <a:srgbClr val="00B0F0"/>
              </a:solidFill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1D9AB38-8363-4D8B-8148-C04F99DA3951}" type="slidenum">
              <a:rPr lang="fr-FR" smtClean="0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869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B0F0"/>
                </a:solidFill>
              </a:rPr>
              <a:t>L’essentiel</a:t>
            </a:r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Un patient curarisé </a:t>
            </a:r>
            <a:r>
              <a:rPr lang="fr-FR" dirty="0" smtClean="0"/>
              <a:t>doit être </a:t>
            </a:r>
            <a:r>
              <a:rPr lang="fr-FR" dirty="0"/>
              <a:t>monitoré et réchauffé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Décurarisation = TOF 4/4 </a:t>
            </a:r>
            <a:r>
              <a:rPr lang="fr-FR" dirty="0" smtClean="0"/>
              <a:t> </a:t>
            </a:r>
            <a:r>
              <a:rPr lang="fr-FR" dirty="0" smtClean="0">
                <a:solidFill>
                  <a:srgbClr val="FF0000"/>
                </a:solidFill>
              </a:rPr>
              <a:t>ET </a:t>
            </a:r>
            <a:r>
              <a:rPr lang="fr-FR" dirty="0" smtClean="0"/>
              <a:t> T4/T1 &gt; </a:t>
            </a:r>
            <a:r>
              <a:rPr lang="fr-FR" dirty="0"/>
              <a:t>90% (bras ou jambe)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1D9AB38-8363-4D8B-8148-C04F99DA3951}" type="slidenum">
              <a:rPr lang="fr-FR" smtClean="0"/>
              <a:pPr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630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Définitions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467544" y="1252556"/>
            <a:ext cx="8280920" cy="467950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Curare : </a:t>
            </a:r>
            <a:r>
              <a:rPr lang="fr-FR" dirty="0" smtClean="0"/>
              <a:t>médicament </a:t>
            </a:r>
            <a:r>
              <a:rPr lang="fr-FR" dirty="0"/>
              <a:t>ayant pour objectif de « paralyser » les </a:t>
            </a:r>
            <a:r>
              <a:rPr lang="fr-FR" dirty="0" smtClean="0"/>
              <a:t>muscles</a:t>
            </a:r>
          </a:p>
          <a:p>
            <a:pPr marL="0" indent="0">
              <a:buNone/>
            </a:pP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Curarisation résiduelle : Patient en cours de </a:t>
            </a:r>
            <a:r>
              <a:rPr lang="fr-FR" dirty="0" smtClean="0"/>
              <a:t>décurarisation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Décurarisation : Curare éliminé avec un </a:t>
            </a:r>
            <a:r>
              <a:rPr lang="fr-FR" u="sng" dirty="0"/>
              <a:t>TOF </a:t>
            </a:r>
            <a:r>
              <a:rPr lang="fr-FR" u="sng" dirty="0" smtClean="0"/>
              <a:t>4/4 </a:t>
            </a:r>
            <a:r>
              <a:rPr lang="fr-FR" u="sng" dirty="0">
                <a:solidFill>
                  <a:srgbClr val="FF0000"/>
                </a:solidFill>
              </a:rPr>
              <a:t> </a:t>
            </a:r>
            <a:r>
              <a:rPr lang="fr-FR" u="sng" dirty="0" smtClean="0">
                <a:solidFill>
                  <a:srgbClr val="FF0000"/>
                </a:solidFill>
              </a:rPr>
              <a:t>ET</a:t>
            </a:r>
            <a:r>
              <a:rPr lang="fr-FR" u="sng" dirty="0" smtClean="0"/>
              <a:t>&gt; 90%</a:t>
            </a:r>
            <a:r>
              <a:rPr lang="fr-FR" dirty="0" smtClean="0"/>
              <a:t>  (supérieur)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1D9AB38-8363-4D8B-8148-C04F99DA3951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533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1D9AB38-8363-4D8B-8148-C04F99DA3951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8" y="306059"/>
            <a:ext cx="8135818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Connecteur droit 17"/>
          <p:cNvCxnSpPr/>
          <p:nvPr/>
        </p:nvCxnSpPr>
        <p:spPr>
          <a:xfrm>
            <a:off x="104838" y="883802"/>
            <a:ext cx="8352928" cy="72008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V="1">
            <a:off x="104838" y="1602203"/>
            <a:ext cx="8352928" cy="7200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104838" y="5202603"/>
            <a:ext cx="864852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104838" y="522083"/>
            <a:ext cx="8352928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4929373" y="550474"/>
            <a:ext cx="26615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Britannic Bold" panose="020B0903060703020204" pitchFamily="34" charset="0"/>
              </a:rPr>
              <a:t>Curarisation résiduelle</a:t>
            </a:r>
            <a:endParaRPr lang="fr-FR" dirty="0">
              <a:latin typeface="Britannic Bold" panose="020B0903060703020204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929374" y="1090541"/>
            <a:ext cx="24729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Britannic Bold" panose="020B0903060703020204" pitchFamily="34" charset="0"/>
              </a:rPr>
              <a:t>Curarisation modérée</a:t>
            </a:r>
            <a:endParaRPr lang="fr-FR" dirty="0">
              <a:latin typeface="Britannic Bold" panose="020B0903060703020204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929374" y="1913874"/>
            <a:ext cx="24729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Britannic Bold" panose="020B0903060703020204" pitchFamily="34" charset="0"/>
              </a:rPr>
              <a:t>Curarisation profonde</a:t>
            </a:r>
            <a:endParaRPr lang="fr-FR" dirty="0">
              <a:latin typeface="Britannic Bold" panose="020B0903060703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4929374" y="5283789"/>
            <a:ext cx="31841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Britannic Bold" panose="020B0903060703020204" pitchFamily="34" charset="0"/>
              </a:rPr>
              <a:t>Curarisation trop profonde</a:t>
            </a:r>
            <a:endParaRPr lang="fr-FR" dirty="0">
              <a:latin typeface="Britannic Bold" panose="020B0903060703020204" pitchFamily="34" charset="0"/>
            </a:endParaRPr>
          </a:p>
        </p:txBody>
      </p:sp>
      <p:cxnSp>
        <p:nvCxnSpPr>
          <p:cNvPr id="26" name="Connecteur droit avec flèche 25"/>
          <p:cNvCxnSpPr/>
          <p:nvPr/>
        </p:nvCxnSpPr>
        <p:spPr>
          <a:xfrm>
            <a:off x="8576454" y="271734"/>
            <a:ext cx="0" cy="1296144"/>
          </a:xfrm>
          <a:prstGeom prst="straightConnector1">
            <a:avLst/>
          </a:prstGeom>
          <a:ln w="317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8679291" y="550474"/>
            <a:ext cx="364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tx1">
                    <a:lumMod val="50000"/>
                  </a:schemeClr>
                </a:solidFill>
              </a:rPr>
              <a:t>T</a:t>
            </a:r>
          </a:p>
          <a:p>
            <a:r>
              <a:rPr lang="fr-FR" b="1" dirty="0" smtClean="0">
                <a:solidFill>
                  <a:schemeClr val="tx1">
                    <a:lumMod val="50000"/>
                  </a:schemeClr>
                </a:solidFill>
              </a:rPr>
              <a:t>OF</a:t>
            </a:r>
            <a:endParaRPr lang="fr-FR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4929374" y="121393"/>
            <a:ext cx="18052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Britannic Bold" panose="020B0903060703020204" pitchFamily="34" charset="0"/>
              </a:rPr>
              <a:t>Décurarisation</a:t>
            </a:r>
            <a:endParaRPr lang="fr-FR" dirty="0"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12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Indications </a:t>
            </a:r>
            <a:r>
              <a:rPr lang="fr-FR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d’utilisation des curares</a:t>
            </a:r>
            <a:endParaRPr lang="fr-FR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Retour de bloc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Patient ayant été curarisé en </a:t>
            </a:r>
            <a:r>
              <a:rPr lang="fr-FR" dirty="0" smtClean="0"/>
              <a:t>réanimation (SDRA, ACR, HTIC 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Faciliter l’intubation et la ventilation</a:t>
            </a: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1D9AB38-8363-4D8B-8148-C04F99DA3951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8211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Quels curares </a:t>
            </a:r>
            <a:r>
              <a:rPr lang="fr-FR" dirty="0" smtClean="0"/>
              <a:t>à </a:t>
            </a:r>
            <a:r>
              <a:rPr lang="fr-FR" dirty="0"/>
              <a:t>CJP ?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i="1" dirty="0" smtClean="0"/>
              <a:t>Non dépolarisants : </a:t>
            </a:r>
          </a:p>
          <a:p>
            <a:pPr marL="0" indent="0">
              <a:buNone/>
            </a:pPr>
            <a:r>
              <a:rPr lang="fr-FR" dirty="0" smtClean="0"/>
              <a:t>-</a:t>
            </a:r>
            <a:r>
              <a:rPr lang="fr-FR" dirty="0" err="1" smtClean="0"/>
              <a:t>Tracrium</a:t>
            </a:r>
            <a:r>
              <a:rPr lang="fr-FR" dirty="0" smtClean="0"/>
              <a:t> (</a:t>
            </a:r>
            <a:r>
              <a:rPr lang="fr-FR" dirty="0" err="1" smtClean="0"/>
              <a:t>Atracurium</a:t>
            </a:r>
            <a:r>
              <a:rPr lang="fr-FR" dirty="0" smtClean="0"/>
              <a:t>®)</a:t>
            </a:r>
          </a:p>
          <a:p>
            <a:pPr marL="0" indent="0">
              <a:buNone/>
            </a:pPr>
            <a:r>
              <a:rPr lang="fr-FR" dirty="0" smtClean="0"/>
              <a:t>-</a:t>
            </a:r>
            <a:r>
              <a:rPr lang="fr-FR" dirty="0" err="1" smtClean="0"/>
              <a:t>Cisatracurium</a:t>
            </a:r>
            <a:r>
              <a:rPr lang="fr-FR" dirty="0" smtClean="0"/>
              <a:t> (Nimbex®)</a:t>
            </a:r>
          </a:p>
          <a:p>
            <a:pPr marL="0" indent="0">
              <a:buNone/>
            </a:pPr>
            <a:r>
              <a:rPr lang="fr-FR" dirty="0" smtClean="0"/>
              <a:t>-</a:t>
            </a:r>
            <a:r>
              <a:rPr lang="fr-FR" dirty="0" err="1" smtClean="0"/>
              <a:t>Rocuronium</a:t>
            </a:r>
            <a:r>
              <a:rPr lang="fr-FR" dirty="0" smtClean="0"/>
              <a:t> (</a:t>
            </a:r>
            <a:r>
              <a:rPr lang="fr-FR" dirty="0" err="1" smtClean="0"/>
              <a:t>Esmeron</a:t>
            </a:r>
            <a:r>
              <a:rPr lang="fr-FR" dirty="0" smtClean="0"/>
              <a:t>®)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i="1" dirty="0" smtClean="0"/>
              <a:t>Dépolarisant : </a:t>
            </a:r>
          </a:p>
          <a:p>
            <a:pPr marL="0" indent="0">
              <a:buNone/>
            </a:pPr>
            <a:r>
              <a:rPr lang="fr-FR" dirty="0" smtClean="0"/>
              <a:t>-Suxaméthonium </a:t>
            </a:r>
            <a:r>
              <a:rPr lang="fr-FR" dirty="0"/>
              <a:t>(</a:t>
            </a:r>
            <a:r>
              <a:rPr lang="fr-FR" dirty="0" err="1"/>
              <a:t>Célocurine</a:t>
            </a:r>
            <a:r>
              <a:rPr lang="fr-FR" dirty="0"/>
              <a:t>®)</a:t>
            </a:r>
          </a:p>
          <a:p>
            <a:pPr marL="0" indent="0">
              <a:buNone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1276B76-DD98-4139-BA94-C4BB2D05CDA3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0404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Notions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9143" y="1367971"/>
            <a:ext cx="8229600" cy="473204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Variabilité </a:t>
            </a:r>
            <a:r>
              <a:rPr lang="fr-FR" dirty="0" err="1" smtClean="0"/>
              <a:t>inter-individuelle</a:t>
            </a:r>
            <a:r>
              <a:rPr lang="fr-FR" dirty="0" smtClean="0"/>
              <a:t> </a:t>
            </a: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Sensibilité variable des muscles 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/>
              <a:t>Muscles sensibles : pharyngé, base de la langue, </a:t>
            </a:r>
            <a:r>
              <a:rPr lang="fr-FR" b="1" dirty="0"/>
              <a:t>adducteur du pouce</a:t>
            </a:r>
            <a:r>
              <a:rPr lang="fr-FR" dirty="0"/>
              <a:t>, extenseur du gros orteil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/>
              <a:t>Muscles résistants : diaphragme; muscles laryngés, </a:t>
            </a:r>
            <a:r>
              <a:rPr lang="fr-FR" b="1" dirty="0"/>
              <a:t>orbiculaire de l’œil</a:t>
            </a:r>
          </a:p>
          <a:p>
            <a:pPr marL="457200" lvl="1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1D9AB38-8363-4D8B-8148-C04F99DA3951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568" y="4682671"/>
            <a:ext cx="6102350" cy="150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171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Dispositif médical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</a:t>
            </a:r>
            <a:r>
              <a:rPr lang="fr-FR" dirty="0" err="1" smtClean="0"/>
              <a:t>Curamètre</a:t>
            </a:r>
            <a:r>
              <a:rPr lang="fr-FR" dirty="0" smtClean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1D9AB38-8363-4D8B-8148-C04F99DA3951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50676"/>
            <a:ext cx="4187789" cy="282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70772"/>
            <a:ext cx="3354313" cy="2344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44141"/>
            <a:ext cx="3924653" cy="252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5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Mise en place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3 sites possibles :</a:t>
            </a:r>
          </a:p>
          <a:p>
            <a:pPr marL="914400" lvl="1" indent="-514350">
              <a:buFont typeface="+mj-lt"/>
              <a:buAutoNum type="arabicPeriod"/>
            </a:pPr>
            <a:r>
              <a:rPr lang="fr-FR" dirty="0"/>
              <a:t>Orbiculaire : curarisation </a:t>
            </a:r>
            <a:r>
              <a:rPr lang="fr-FR" u="sng" dirty="0"/>
              <a:t>uniquement</a:t>
            </a:r>
          </a:p>
          <a:p>
            <a:pPr marL="914400" lvl="1" indent="-514350">
              <a:buFont typeface="+mj-lt"/>
              <a:buAutoNum type="arabicPeriod"/>
            </a:pPr>
            <a:r>
              <a:rPr lang="fr-FR" dirty="0" smtClean="0">
                <a:solidFill>
                  <a:srgbClr val="FF0000"/>
                </a:solidFill>
              </a:rPr>
              <a:t>Avant-bras </a:t>
            </a:r>
            <a:r>
              <a:rPr lang="fr-FR" dirty="0">
                <a:solidFill>
                  <a:srgbClr val="FF0000"/>
                </a:solidFill>
              </a:rPr>
              <a:t>: décurarisation (et éventuellement </a:t>
            </a:r>
            <a:r>
              <a:rPr lang="fr-FR" dirty="0" smtClean="0">
                <a:solidFill>
                  <a:srgbClr val="FF0000"/>
                </a:solidFill>
              </a:rPr>
              <a:t>curarisation)</a:t>
            </a:r>
          </a:p>
          <a:p>
            <a:pPr marL="914400" lvl="1" indent="-514350">
              <a:buFont typeface="+mj-lt"/>
              <a:buAutoNum type="arabicPeriod"/>
            </a:pPr>
            <a:r>
              <a:rPr lang="fr-FR" dirty="0" smtClean="0"/>
              <a:t>Jambe </a:t>
            </a:r>
            <a:r>
              <a:rPr lang="fr-FR" dirty="0"/>
              <a:t>: décurarisation (et éventuellement curarisation)</a:t>
            </a:r>
          </a:p>
          <a:p>
            <a:pPr marL="0" indent="0">
              <a:buNone/>
            </a:pP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Nettoyer la peau avec alcool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Electrodes neuves : distance entre 2 et 5cm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Pince noire sur la partie la plus distale (</a:t>
            </a:r>
            <a:r>
              <a:rPr lang="fr-FR" dirty="0">
                <a:solidFill>
                  <a:srgbClr val="FF0000"/>
                </a:solidFill>
              </a:rPr>
              <a:t>rouge ou blanc près du cœur</a:t>
            </a:r>
            <a:r>
              <a:rPr lang="fr-FR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Bien positionner les électrodes pour stimuler le nerf et non le muscle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1D9AB38-8363-4D8B-8148-C04F99DA3951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0609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CJP">
      <a:dk1>
        <a:srgbClr val="666666"/>
      </a:dk1>
      <a:lt1>
        <a:srgbClr val="FFFFFF"/>
      </a:lt1>
      <a:dk2>
        <a:srgbClr val="E7DEC9"/>
      </a:dk2>
      <a:lt2>
        <a:srgbClr val="FFFFFF"/>
      </a:lt2>
      <a:accent1>
        <a:srgbClr val="333333"/>
      </a:accent1>
      <a:accent2>
        <a:srgbClr val="37ABC8"/>
      </a:accent2>
      <a:accent3>
        <a:srgbClr val="FF6600"/>
      </a:accent3>
      <a:accent4>
        <a:srgbClr val="ABC837"/>
      </a:accent4>
      <a:accent5>
        <a:srgbClr val="FFD843"/>
      </a:accent5>
      <a:accent6>
        <a:srgbClr val="6A1D58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ThèmeCJP</Template>
  <TotalTime>934</TotalTime>
  <Words>719</Words>
  <Application>Microsoft Office PowerPoint</Application>
  <PresentationFormat>Affichage à l'écran (4:3)</PresentationFormat>
  <Paragraphs>133</Paragraphs>
  <Slides>24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6" baseType="lpstr">
      <vt:lpstr>Thème Office</vt:lpstr>
      <vt:lpstr>Package</vt:lpstr>
      <vt:lpstr>Utilisation du TOF  et Curarisation</vt:lpstr>
      <vt:lpstr>Déclaration publique d’intérêt</vt:lpstr>
      <vt:lpstr>Définitions</vt:lpstr>
      <vt:lpstr>Présentation PowerPoint</vt:lpstr>
      <vt:lpstr>Indications d’utilisation des curares</vt:lpstr>
      <vt:lpstr>Quels curares à CJP ? </vt:lpstr>
      <vt:lpstr>Notions</vt:lpstr>
      <vt:lpstr>Dispositif médical</vt:lpstr>
      <vt:lpstr>Mise en place</vt:lpstr>
      <vt:lpstr>Monitorage de la CURARISATION </vt:lpstr>
      <vt:lpstr>Monitorage de la DÉCURARISATION </vt:lpstr>
      <vt:lpstr>Monitorage de la DÉCURARISATION </vt:lpstr>
      <vt:lpstr>Monitorage</vt:lpstr>
      <vt:lpstr>En réa</vt:lpstr>
      <vt:lpstr>Monitorage Mesure le rapport T4/T1 </vt:lpstr>
      <vt:lpstr>Monitorage</vt:lpstr>
      <vt:lpstr>Monitorage</vt:lpstr>
      <vt:lpstr>Monitorage: Mesure le rapport T4/T1 </vt:lpstr>
      <vt:lpstr>Particularités</vt:lpstr>
      <vt:lpstr>Trucs et astuces</vt:lpstr>
      <vt:lpstr>Complications si curarisation résiduelle</vt:lpstr>
      <vt:lpstr>Décurarisation</vt:lpstr>
      <vt:lpstr>Décurarisation médicamenteuse</vt:lpstr>
      <vt:lpstr>L’essentiel</vt:lpstr>
    </vt:vector>
  </TitlesOfParts>
  <Company>CJP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Cassandra DELORME</dc:creator>
  <cp:lastModifiedBy>Frederic MOITRON</cp:lastModifiedBy>
  <cp:revision>56</cp:revision>
  <dcterms:created xsi:type="dcterms:W3CDTF">2018-07-17T13:15:03Z</dcterms:created>
  <dcterms:modified xsi:type="dcterms:W3CDTF">2021-07-05T10:14:46Z</dcterms:modified>
</cp:coreProperties>
</file>