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58037070-821C-4E84-AD44-C1D26D66AE9E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C25FE8-3FAD-4DE1-8FCD-12A07F79A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5B2F6B-6522-47D2-966F-1093608F5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38F5A2-0045-43CF-8581-D18344FFA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696C3E-0ADA-4239-941C-81BE41F5C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E0F097-1ECD-4753-B8F6-C419A0788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59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2E9D43-436A-44F0-8B0F-2AD86815F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BE1061-2648-40C4-8FA3-C624F06AC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D1D7FC-AD8C-4D21-ABB0-D3FC55348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E8DF8F-5AEB-466B-9301-63EEA7567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7AA44B-5C5D-497C-B06B-15B663936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93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DF034CD-968D-47D3-81A9-03AAA9FB4F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DCC1C3-D4B4-45D1-B6FD-23CD9E8A3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83470-0FC6-4504-92A6-164877617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9F0FFA-8F1A-49E3-8373-8EB3D5828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EB405-BE7F-449B-BB71-DC2D58258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42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4994DA-8820-4274-9AD7-C206F30F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2787D6-846C-4A9C-8F2A-809029B84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7A7D63-4E73-48E9-A11D-8FF199341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5C0D09-1C5D-4FE7-A835-AC011934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DAD881-C3D2-4118-926B-DFA625BE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90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BA430-C3F3-4645-AB3E-1271CA4EA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7681A7-8C4B-490C-B2E5-7C36E5DE2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BB89C2-C727-40FB-8DE8-358678ED4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6E1646-A37B-421D-9853-D8B5BF00E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DD225B-7184-4194-93D6-438DA8B1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74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21E2E1-CAE4-4DAB-B6E1-B076A86F8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316572-58B1-4A7C-985F-829FC939FB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EE9A3D-8BFB-4F9D-9078-2082F2AA3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A432C8-E200-4116-A1D9-7DA14CC9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460C70-0704-4E8C-A466-F9D1FEC19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79472B-2793-4A6F-811D-740A3C76A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96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95F1E-BB0D-4FF1-AFB1-3125DFF6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F9AB45-F975-4A32-976D-9D0E09A41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5B31E7-C473-479B-824A-3CD24CC92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76655E-EAF1-4C93-9688-779CA3A69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1D7D0A-D046-4DDD-82D2-1C0A98CFCA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BDBC2FC-AA03-4324-8F22-5C948AA73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F05F377-629F-422B-A323-81B52F83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6D58B24-B6CC-4D66-8C8A-CD15F2D38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44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5B4F26-D90A-4073-8C8C-A5BCF7C35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FB277A-32AC-4CD7-8232-B368EC1E6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8C39D1-A1B8-413B-BBFD-A5FED5855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1477D4-DE6D-47DA-AEB5-9AE0A47D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45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3D97F3F-7BA3-4305-8134-A0A6FAFA7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C29BB8F-841A-43DA-ADA3-75DDEA4E4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C78BAD2-9062-47B7-A5C8-48A12DB1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06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7EE629-DE05-49AA-80E4-E1E6FBD93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7A130F-7DD4-4D2D-95FA-4D48D5AA1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7E4567-F57D-4041-8030-1ACB67616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3C3B68-7087-4846-A984-65ADA8B8F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0574E7-C239-45AD-A9DA-2A8E9686E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742F7B-8374-4350-9977-B19EDF83B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820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F31B5-8FC1-4F9E-8847-737D5A05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968AD8B-2E15-48D7-BA13-A523389858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0CB330-5AE1-4D99-9A9C-8ED74D0DA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AC8239-E748-44C0-8B0E-73BE2A8F8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29BFCC-C736-40CA-8485-FFF7D850B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AAAECC-07BD-4F7D-B779-79D0784B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05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CD2F2A3-6CFD-4231-B07E-83F888CF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304079-7B58-4DF8-BCDD-E7A9F9B85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0127EE-74BC-46C6-8009-7743C1408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673AA-A825-4FCB-9C28-E48611F9EC00}" type="datetimeFigureOut">
              <a:rPr lang="fr-FR" smtClean="0"/>
              <a:t>04/07/2021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46491F-26F6-435F-85CF-3B3F092A8D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189999-2B80-47D3-AE9C-C4A5B579F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5468F-144D-482E-8D32-E2AEB4E9E3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55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que 6">
            <a:extLst>
              <a:ext uri="{FF2B5EF4-FFF2-40B4-BE49-F238E27FC236}">
                <a16:creationId xmlns:a16="http://schemas.microsoft.com/office/drawing/2014/main" id="{3432D6F1-9165-4B01-80D9-3C94FD1EF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5050" y="181654"/>
            <a:ext cx="969092" cy="199813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AE14790-4AD6-4AE7-8319-46CBE84BE486}"/>
              </a:ext>
            </a:extLst>
          </p:cNvPr>
          <p:cNvSpPr txBox="1"/>
          <p:nvPr/>
        </p:nvSpPr>
        <p:spPr>
          <a:xfrm>
            <a:off x="452757" y="504867"/>
            <a:ext cx="2364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Mohamed El amine ZEGRIR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CD972F4-FF5B-44EC-8AFE-6DED2929A797}"/>
              </a:ext>
            </a:extLst>
          </p:cNvPr>
          <p:cNvSpPr txBox="1"/>
          <p:nvPr/>
        </p:nvSpPr>
        <p:spPr>
          <a:xfrm>
            <a:off x="452757" y="671228"/>
            <a:ext cx="2364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Commercial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D2A3F78-D418-450D-AFCA-B9FDCA9AF43D}"/>
              </a:ext>
            </a:extLst>
          </p:cNvPr>
          <p:cNvSpPr txBox="1"/>
          <p:nvPr/>
        </p:nvSpPr>
        <p:spPr>
          <a:xfrm>
            <a:off x="452757" y="987747"/>
            <a:ext cx="23646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YALIDINE EL DJAZAIR SERVICE</a:t>
            </a:r>
          </a:p>
        </p:txBody>
      </p:sp>
      <p:pic>
        <p:nvPicPr>
          <p:cNvPr id="19" name="Graphique 18">
            <a:extLst>
              <a:ext uri="{FF2B5EF4-FFF2-40B4-BE49-F238E27FC236}">
                <a16:creationId xmlns:a16="http://schemas.microsoft.com/office/drawing/2014/main" id="{276E3ED1-228A-40D5-B8B2-2EEDC0C98C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9106" y="1267004"/>
            <a:ext cx="236078" cy="252941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EBB702E9-D217-4856-AB1E-C496680A9132}"/>
              </a:ext>
            </a:extLst>
          </p:cNvPr>
          <p:cNvSpPr txBox="1"/>
          <p:nvPr/>
        </p:nvSpPr>
        <p:spPr>
          <a:xfrm>
            <a:off x="771516" y="1245581"/>
            <a:ext cx="3334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Zone d’activité KAIDI, N°59, Bordj El </a:t>
            </a:r>
            <a:r>
              <a:rPr lang="fr-FR" sz="1000" dirty="0" err="1"/>
              <a:t>Kiffan</a:t>
            </a:r>
            <a:r>
              <a:rPr lang="fr-FR" sz="1000" dirty="0"/>
              <a:t>, Alger</a:t>
            </a:r>
          </a:p>
        </p:txBody>
      </p:sp>
      <p:pic>
        <p:nvPicPr>
          <p:cNvPr id="22" name="Graphique 21">
            <a:extLst>
              <a:ext uri="{FF2B5EF4-FFF2-40B4-BE49-F238E27FC236}">
                <a16:creationId xmlns:a16="http://schemas.microsoft.com/office/drawing/2014/main" id="{22D99771-17C7-4B8E-98BC-793CD6AE2B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97858" y="1454153"/>
            <a:ext cx="259351" cy="178304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77CB2429-B127-46B8-9072-34C2B7A91AFE}"/>
              </a:ext>
            </a:extLst>
          </p:cNvPr>
          <p:cNvSpPr txBox="1"/>
          <p:nvPr/>
        </p:nvSpPr>
        <p:spPr>
          <a:xfrm>
            <a:off x="758832" y="1407876"/>
            <a:ext cx="33335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+213 560 47 59 50</a:t>
            </a:r>
          </a:p>
        </p:txBody>
      </p:sp>
      <p:pic>
        <p:nvPicPr>
          <p:cNvPr id="25" name="Graphique 24">
            <a:extLst>
              <a:ext uri="{FF2B5EF4-FFF2-40B4-BE49-F238E27FC236}">
                <a16:creationId xmlns:a16="http://schemas.microsoft.com/office/drawing/2014/main" id="{6F732803-9FC0-4D52-A5F9-BABD6140A2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7697" y="1607086"/>
            <a:ext cx="236078" cy="200015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2334DEB4-DD27-4026-BB2F-3693E06B4CAE}"/>
              </a:ext>
            </a:extLst>
          </p:cNvPr>
          <p:cNvSpPr txBox="1"/>
          <p:nvPr/>
        </p:nvSpPr>
        <p:spPr>
          <a:xfrm>
            <a:off x="767658" y="1566363"/>
            <a:ext cx="3334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C00000"/>
                </a:solidFill>
              </a:rPr>
              <a:t>b.chahinez@yalidine.com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1996B9F-93B4-4A1C-A4D5-E0DEE73B6288}"/>
              </a:ext>
            </a:extLst>
          </p:cNvPr>
          <p:cNvSpPr txBox="1"/>
          <p:nvPr/>
        </p:nvSpPr>
        <p:spPr>
          <a:xfrm>
            <a:off x="778107" y="1725433"/>
            <a:ext cx="3334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C00000"/>
                </a:solidFill>
              </a:rPr>
              <a:t>www.yalidine.com</a:t>
            </a:r>
          </a:p>
        </p:txBody>
      </p:sp>
    </p:spTree>
    <p:extLst>
      <p:ext uri="{BB962C8B-B14F-4D97-AF65-F5344CB8AC3E}">
        <p14:creationId xmlns:p14="http://schemas.microsoft.com/office/powerpoint/2010/main" val="3748733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40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</dc:creator>
  <cp:lastModifiedBy>CLIENT</cp:lastModifiedBy>
  <cp:revision>10</cp:revision>
  <dcterms:created xsi:type="dcterms:W3CDTF">2021-07-04T07:08:42Z</dcterms:created>
  <dcterms:modified xsi:type="dcterms:W3CDTF">2021-07-04T09:53:29Z</dcterms:modified>
</cp:coreProperties>
</file>