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70" d="100"/>
          <a:sy n="70" d="100"/>
        </p:scale>
        <p:origin x="174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6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74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4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35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69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08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955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7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134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328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09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04/07/2021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49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11" Type="http://schemas.openxmlformats.org/officeDocument/2006/relationships/image" Target="../media/image8.JPG"/><Relationship Id="rId5" Type="http://schemas.openxmlformats.org/officeDocument/2006/relationships/image" Target="../media/image2.jpe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858000" cy="10197736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5513008" y="9179328"/>
            <a:ext cx="178840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dimanche, 4 juillet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11:05:20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103581" y="9263228"/>
            <a:ext cx="15982906" cy="821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/>
              <a:t>    </a:t>
            </a:r>
            <a:r>
              <a:rPr lang="fr-FR" sz="1400" b="1" dirty="0"/>
              <a:t>Fond musical </a:t>
            </a:r>
            <a:r>
              <a:rPr lang="fr-FR" sz="1400" b="1" dirty="0" smtClean="0"/>
              <a:t>:  YES   </a:t>
            </a:r>
            <a:r>
              <a:rPr lang="fr-FR" sz="1400" b="1" dirty="0" err="1" smtClean="0"/>
              <a:t>Owner</a:t>
            </a:r>
            <a:r>
              <a:rPr lang="fr-FR" sz="1400" b="1" dirty="0" smtClean="0"/>
              <a:t> A </a:t>
            </a:r>
            <a:r>
              <a:rPr lang="fr-FR" sz="1400" b="1" dirty="0" err="1" smtClean="0"/>
              <a:t>Lonely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Heart</a:t>
            </a:r>
            <a:r>
              <a:rPr lang="fr-FR" sz="1400" b="1" dirty="0" smtClean="0"/>
              <a:t>.</a:t>
            </a:r>
          </a:p>
          <a:p>
            <a:endParaRPr lang="fr-FR" sz="1400" b="1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pic>
        <p:nvPicPr>
          <p:cNvPr id="14" name="Yes - Owner Of A Lonely He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56590" y="8835749"/>
            <a:ext cx="609600" cy="6096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96685" y="438295"/>
            <a:ext cx="5564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Multiplier vos fraisiers sans stolons.</a:t>
            </a:r>
            <a:endParaRPr lang="fr-FR" sz="2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57" y="2037459"/>
            <a:ext cx="1756557" cy="172919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772" y="2020389"/>
            <a:ext cx="1668508" cy="17284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338" y="2020388"/>
            <a:ext cx="1925517" cy="172848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57" y="4517510"/>
            <a:ext cx="1906147" cy="172848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106" y="4517510"/>
            <a:ext cx="1875592" cy="172848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860" y="6849683"/>
            <a:ext cx="1481560" cy="172848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280" y="6902839"/>
            <a:ext cx="1631002" cy="1728487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940526" y="1306286"/>
            <a:ext cx="5455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Extrait d’une vidéo.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48640" y="3944983"/>
            <a:ext cx="571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b="1" dirty="0" smtClean="0"/>
              <a:t>Fraise brute                 Couper le collet       Râper en lamelle</a:t>
            </a:r>
            <a:endParaRPr lang="fr-FR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159234" y="6302023"/>
            <a:ext cx="6945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Disposer dans un pot avec terreau                        Recouvrir  Arroser</a:t>
            </a:r>
            <a:endParaRPr lang="fr-FR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1103581" y="8624988"/>
            <a:ext cx="6945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b="1" dirty="0" smtClean="0"/>
              <a:t>Patience, ça pousse                             Bon appétit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2" grpId="0" build="p" bldLvl="3"/>
      <p:bldP spid="12" grpId="0"/>
      <p:bldP spid="13" grpId="0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020644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531" y="8336098"/>
            <a:ext cx="966937" cy="96256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47206" y="1459499"/>
            <a:ext cx="5770298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Une vidéo passe 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souvent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trop rapidement. 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Des captures écran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permettent 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de mieux 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visualiser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et reproduire.</a:t>
            </a:r>
            <a:endParaRPr lang="fr-F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1202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72</Words>
  <Application>Microsoft Office PowerPoint</Application>
  <PresentationFormat>Format A4 (210 x 297 mm)</PresentationFormat>
  <Paragraphs>15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32</cp:revision>
  <dcterms:created xsi:type="dcterms:W3CDTF">2020-12-07T14:35:38Z</dcterms:created>
  <dcterms:modified xsi:type="dcterms:W3CDTF">2021-07-04T09:46:17Z</dcterms:modified>
</cp:coreProperties>
</file>