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entin jouy" initials="qj" lastIdx="1" clrIdx="0">
    <p:extLst>
      <p:ext uri="{19B8F6BF-5375-455C-9EA6-DF929625EA0E}">
        <p15:presenceInfo xmlns:p15="http://schemas.microsoft.com/office/powerpoint/2012/main" userId="abf66997189cd3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1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79C2A-CC00-4ACF-94C2-AA0FE032C4D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32D33C-DA5B-4744-85D7-4D994535B73D}">
      <dgm:prSet/>
      <dgm:spPr/>
      <dgm:t>
        <a:bodyPr/>
        <a:lstStyle/>
        <a:p>
          <a:r>
            <a:rPr lang="fr-FR"/>
            <a:t>La corniche s’étant du palais du pharo au prado elle longe la Mer et cache plusieurs « Vallon »</a:t>
          </a:r>
          <a:endParaRPr lang="en-US"/>
        </a:p>
      </dgm:t>
    </dgm:pt>
    <dgm:pt modelId="{9E7644F5-4047-4E3C-AF74-E80D940E540A}" type="parTrans" cxnId="{E5C7CCDF-9AEE-46BC-B2DE-1CE6B24E8A30}">
      <dgm:prSet/>
      <dgm:spPr/>
      <dgm:t>
        <a:bodyPr/>
        <a:lstStyle/>
        <a:p>
          <a:endParaRPr lang="en-US"/>
        </a:p>
      </dgm:t>
    </dgm:pt>
    <dgm:pt modelId="{E01684F4-B46D-4ADD-AC7C-F383E62ABD03}" type="sibTrans" cxnId="{E5C7CCDF-9AEE-46BC-B2DE-1CE6B24E8A30}">
      <dgm:prSet/>
      <dgm:spPr/>
      <dgm:t>
        <a:bodyPr/>
        <a:lstStyle/>
        <a:p>
          <a:endParaRPr lang="en-US"/>
        </a:p>
      </dgm:t>
    </dgm:pt>
    <dgm:pt modelId="{DFB189A4-D657-49BC-A7BC-6A6FBCB74DCF}">
      <dgm:prSet/>
      <dgm:spPr/>
      <dgm:t>
        <a:bodyPr/>
        <a:lstStyle/>
        <a:p>
          <a:r>
            <a:rPr lang="fr-FR"/>
            <a:t>Celui des « auffes » avec le restaurant chez « fonfon » réputé pour sa bouillabaisse</a:t>
          </a:r>
          <a:endParaRPr lang="en-US"/>
        </a:p>
      </dgm:t>
    </dgm:pt>
    <dgm:pt modelId="{1A4888F2-276E-4755-B082-3F48669795D1}" type="parTrans" cxnId="{2307F2F0-1760-4160-9241-569D0BBBB039}">
      <dgm:prSet/>
      <dgm:spPr/>
      <dgm:t>
        <a:bodyPr/>
        <a:lstStyle/>
        <a:p>
          <a:endParaRPr lang="en-US"/>
        </a:p>
      </dgm:t>
    </dgm:pt>
    <dgm:pt modelId="{E864D814-7664-4441-B64D-577382BD4D24}" type="sibTrans" cxnId="{2307F2F0-1760-4160-9241-569D0BBBB039}">
      <dgm:prSet/>
      <dgm:spPr/>
      <dgm:t>
        <a:bodyPr/>
        <a:lstStyle/>
        <a:p>
          <a:endParaRPr lang="en-US"/>
        </a:p>
      </dgm:t>
    </dgm:pt>
    <dgm:pt modelId="{27737442-827E-47AF-ADD3-E0804198B3B1}">
      <dgm:prSet/>
      <dgm:spPr/>
      <dgm:t>
        <a:bodyPr/>
        <a:lstStyle/>
        <a:p>
          <a:r>
            <a:rPr lang="fr-FR" dirty="0"/>
            <a:t>L’anse de la fausse monnaie prêt du parc </a:t>
          </a:r>
          <a:r>
            <a:rPr lang="fr-FR" dirty="0" err="1"/>
            <a:t>valmer</a:t>
          </a:r>
          <a:endParaRPr lang="fr-FR" dirty="0"/>
        </a:p>
        <a:p>
          <a:r>
            <a:rPr lang="fr-FR" dirty="0"/>
            <a:t> le long de la corniche avec une très belle vu du haut du parc</a:t>
          </a:r>
          <a:endParaRPr lang="en-US" dirty="0"/>
        </a:p>
      </dgm:t>
    </dgm:pt>
    <dgm:pt modelId="{A055DE25-2222-4F5B-AEFE-2339FBAADE9C}" type="parTrans" cxnId="{419F4DDD-51C7-43C7-BA62-6473A93A3E83}">
      <dgm:prSet/>
      <dgm:spPr/>
      <dgm:t>
        <a:bodyPr/>
        <a:lstStyle/>
        <a:p>
          <a:endParaRPr lang="en-US"/>
        </a:p>
      </dgm:t>
    </dgm:pt>
    <dgm:pt modelId="{9A5119DB-4EF2-41B3-A767-C0BFD27754F0}" type="sibTrans" cxnId="{419F4DDD-51C7-43C7-BA62-6473A93A3E83}">
      <dgm:prSet/>
      <dgm:spPr/>
      <dgm:t>
        <a:bodyPr/>
        <a:lstStyle/>
        <a:p>
          <a:endParaRPr lang="en-US"/>
        </a:p>
      </dgm:t>
    </dgm:pt>
    <dgm:pt modelId="{2A27F9C9-BD8E-481F-9AF6-B39D6AFE71B7}">
      <dgm:prSet/>
      <dgm:spPr/>
      <dgm:t>
        <a:bodyPr/>
        <a:lstStyle/>
        <a:p>
          <a:r>
            <a:rPr lang="fr-FR"/>
            <a:t>La porte d’orient se trouve aussi sur la corniche, c’est un monument en hommage aux armèes alliées d’Afrique</a:t>
          </a:r>
          <a:endParaRPr lang="en-US"/>
        </a:p>
      </dgm:t>
    </dgm:pt>
    <dgm:pt modelId="{543A412F-5F6D-46D9-908B-493601914860}" type="parTrans" cxnId="{276C0B45-066E-4D4F-B709-EEAD0E4F16E8}">
      <dgm:prSet/>
      <dgm:spPr/>
      <dgm:t>
        <a:bodyPr/>
        <a:lstStyle/>
        <a:p>
          <a:endParaRPr lang="en-US"/>
        </a:p>
      </dgm:t>
    </dgm:pt>
    <dgm:pt modelId="{D26CF848-2C4E-40D7-9E83-06EE667E8C1B}" type="sibTrans" cxnId="{276C0B45-066E-4D4F-B709-EEAD0E4F16E8}">
      <dgm:prSet/>
      <dgm:spPr/>
      <dgm:t>
        <a:bodyPr/>
        <a:lstStyle/>
        <a:p>
          <a:endParaRPr lang="en-US"/>
        </a:p>
      </dgm:t>
    </dgm:pt>
    <dgm:pt modelId="{6D17A2A6-CF84-4085-BF85-BB80C823FC37}">
      <dgm:prSet/>
      <dgm:spPr/>
      <dgm:t>
        <a:bodyPr/>
        <a:lstStyle/>
        <a:p>
          <a:r>
            <a:rPr lang="fr-FR"/>
            <a:t>La corniche finit sa course sur les plages du Prado </a:t>
          </a:r>
          <a:endParaRPr lang="en-US"/>
        </a:p>
      </dgm:t>
    </dgm:pt>
    <dgm:pt modelId="{1A647727-EB2D-42A6-B5BF-69ED2C2B8E29}" type="parTrans" cxnId="{D2D6C673-025C-45C8-9EDF-B72043D6DF58}">
      <dgm:prSet/>
      <dgm:spPr/>
      <dgm:t>
        <a:bodyPr/>
        <a:lstStyle/>
        <a:p>
          <a:endParaRPr lang="en-US"/>
        </a:p>
      </dgm:t>
    </dgm:pt>
    <dgm:pt modelId="{2F7304B9-8292-4AA9-B96E-687D0CE11C86}" type="sibTrans" cxnId="{D2D6C673-025C-45C8-9EDF-B72043D6DF58}">
      <dgm:prSet/>
      <dgm:spPr/>
      <dgm:t>
        <a:bodyPr/>
        <a:lstStyle/>
        <a:p>
          <a:endParaRPr lang="en-US"/>
        </a:p>
      </dgm:t>
    </dgm:pt>
    <dgm:pt modelId="{4A3D5D42-B48B-48F1-A310-F9C3C9248FDC}" type="pres">
      <dgm:prSet presAssocID="{3AE79C2A-CC00-4ACF-94C2-AA0FE032C4D3}" presName="linear" presStyleCnt="0">
        <dgm:presLayoutVars>
          <dgm:animLvl val="lvl"/>
          <dgm:resizeHandles val="exact"/>
        </dgm:presLayoutVars>
      </dgm:prSet>
      <dgm:spPr/>
    </dgm:pt>
    <dgm:pt modelId="{24D6DB8A-9183-46EF-A6F8-9B2D87534132}" type="pres">
      <dgm:prSet presAssocID="{4F32D33C-DA5B-4744-85D7-4D994535B73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23EAEC-0E34-4BAF-B266-73DDB42F1982}" type="pres">
      <dgm:prSet presAssocID="{E01684F4-B46D-4ADD-AC7C-F383E62ABD03}" presName="spacer" presStyleCnt="0"/>
      <dgm:spPr/>
    </dgm:pt>
    <dgm:pt modelId="{EE0F8B36-405B-4660-8D18-318F5042C203}" type="pres">
      <dgm:prSet presAssocID="{DFB189A4-D657-49BC-A7BC-6A6FBCB74D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478144E-A7A0-4BE1-BB5A-8671999F82F8}" type="pres">
      <dgm:prSet presAssocID="{E864D814-7664-4441-B64D-577382BD4D24}" presName="spacer" presStyleCnt="0"/>
      <dgm:spPr/>
    </dgm:pt>
    <dgm:pt modelId="{5756B5B3-09AC-4FF6-BC3E-5BB088393CA5}" type="pres">
      <dgm:prSet presAssocID="{27737442-827E-47AF-ADD3-E0804198B3B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30C6F2D-918C-4999-B809-C0F6410F876D}" type="pres">
      <dgm:prSet presAssocID="{9A5119DB-4EF2-41B3-A767-C0BFD27754F0}" presName="spacer" presStyleCnt="0"/>
      <dgm:spPr/>
    </dgm:pt>
    <dgm:pt modelId="{9D2A95E1-BE37-47AA-950E-00AF30EF048A}" type="pres">
      <dgm:prSet presAssocID="{2A27F9C9-BD8E-481F-9AF6-B39D6AFE71B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B33749A-FE14-4269-8565-731059D281DD}" type="pres">
      <dgm:prSet presAssocID="{D26CF848-2C4E-40D7-9E83-06EE667E8C1B}" presName="spacer" presStyleCnt="0"/>
      <dgm:spPr/>
    </dgm:pt>
    <dgm:pt modelId="{91A4EA1D-648B-4269-A910-96737C8CD7F0}" type="pres">
      <dgm:prSet presAssocID="{6D17A2A6-CF84-4085-BF85-BB80C823FC3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3138B0B-EF72-45CB-96F9-E04F30B2EE5F}" type="presOf" srcId="{DFB189A4-D657-49BC-A7BC-6A6FBCB74DCF}" destId="{EE0F8B36-405B-4660-8D18-318F5042C203}" srcOrd="0" destOrd="0" presId="urn:microsoft.com/office/officeart/2005/8/layout/vList2"/>
    <dgm:cxn modelId="{276C0B45-066E-4D4F-B709-EEAD0E4F16E8}" srcId="{3AE79C2A-CC00-4ACF-94C2-AA0FE032C4D3}" destId="{2A27F9C9-BD8E-481F-9AF6-B39D6AFE71B7}" srcOrd="3" destOrd="0" parTransId="{543A412F-5F6D-46D9-908B-493601914860}" sibTransId="{D26CF848-2C4E-40D7-9E83-06EE667E8C1B}"/>
    <dgm:cxn modelId="{D2D6C673-025C-45C8-9EDF-B72043D6DF58}" srcId="{3AE79C2A-CC00-4ACF-94C2-AA0FE032C4D3}" destId="{6D17A2A6-CF84-4085-BF85-BB80C823FC37}" srcOrd="4" destOrd="0" parTransId="{1A647727-EB2D-42A6-B5BF-69ED2C2B8E29}" sibTransId="{2F7304B9-8292-4AA9-B96E-687D0CE11C86}"/>
    <dgm:cxn modelId="{49F57A56-130E-4E87-9F61-B4CA47EEBFAD}" type="presOf" srcId="{2A27F9C9-BD8E-481F-9AF6-B39D6AFE71B7}" destId="{9D2A95E1-BE37-47AA-950E-00AF30EF048A}" srcOrd="0" destOrd="0" presId="urn:microsoft.com/office/officeart/2005/8/layout/vList2"/>
    <dgm:cxn modelId="{3B812D57-FCC2-4C2A-9655-3117683D117A}" type="presOf" srcId="{6D17A2A6-CF84-4085-BF85-BB80C823FC37}" destId="{91A4EA1D-648B-4269-A910-96737C8CD7F0}" srcOrd="0" destOrd="0" presId="urn:microsoft.com/office/officeart/2005/8/layout/vList2"/>
    <dgm:cxn modelId="{34587DCD-2C16-4765-8528-7AF7FA5AAF3B}" type="presOf" srcId="{4F32D33C-DA5B-4744-85D7-4D994535B73D}" destId="{24D6DB8A-9183-46EF-A6F8-9B2D87534132}" srcOrd="0" destOrd="0" presId="urn:microsoft.com/office/officeart/2005/8/layout/vList2"/>
    <dgm:cxn modelId="{419F4DDD-51C7-43C7-BA62-6473A93A3E83}" srcId="{3AE79C2A-CC00-4ACF-94C2-AA0FE032C4D3}" destId="{27737442-827E-47AF-ADD3-E0804198B3B1}" srcOrd="2" destOrd="0" parTransId="{A055DE25-2222-4F5B-AEFE-2339FBAADE9C}" sibTransId="{9A5119DB-4EF2-41B3-A767-C0BFD27754F0}"/>
    <dgm:cxn modelId="{427884DE-EA8C-4F68-B27C-ACC004232FA0}" type="presOf" srcId="{27737442-827E-47AF-ADD3-E0804198B3B1}" destId="{5756B5B3-09AC-4FF6-BC3E-5BB088393CA5}" srcOrd="0" destOrd="0" presId="urn:microsoft.com/office/officeart/2005/8/layout/vList2"/>
    <dgm:cxn modelId="{E5C7CCDF-9AEE-46BC-B2DE-1CE6B24E8A30}" srcId="{3AE79C2A-CC00-4ACF-94C2-AA0FE032C4D3}" destId="{4F32D33C-DA5B-4744-85D7-4D994535B73D}" srcOrd="0" destOrd="0" parTransId="{9E7644F5-4047-4E3C-AF74-E80D940E540A}" sibTransId="{E01684F4-B46D-4ADD-AC7C-F383E62ABD03}"/>
    <dgm:cxn modelId="{2307F2F0-1760-4160-9241-569D0BBBB039}" srcId="{3AE79C2A-CC00-4ACF-94C2-AA0FE032C4D3}" destId="{DFB189A4-D657-49BC-A7BC-6A6FBCB74DCF}" srcOrd="1" destOrd="0" parTransId="{1A4888F2-276E-4755-B082-3F48669795D1}" sibTransId="{E864D814-7664-4441-B64D-577382BD4D24}"/>
    <dgm:cxn modelId="{88FF8DF4-065D-42A8-AC4F-29B4AE97E3FB}" type="presOf" srcId="{3AE79C2A-CC00-4ACF-94C2-AA0FE032C4D3}" destId="{4A3D5D42-B48B-48F1-A310-F9C3C9248FDC}" srcOrd="0" destOrd="0" presId="urn:microsoft.com/office/officeart/2005/8/layout/vList2"/>
    <dgm:cxn modelId="{2CE5954D-FD7E-4FF7-9C35-A482C50DEDB0}" type="presParOf" srcId="{4A3D5D42-B48B-48F1-A310-F9C3C9248FDC}" destId="{24D6DB8A-9183-46EF-A6F8-9B2D87534132}" srcOrd="0" destOrd="0" presId="urn:microsoft.com/office/officeart/2005/8/layout/vList2"/>
    <dgm:cxn modelId="{3DC9412F-DF9E-4D2E-B50D-F88B4B30F3A8}" type="presParOf" srcId="{4A3D5D42-B48B-48F1-A310-F9C3C9248FDC}" destId="{1823EAEC-0E34-4BAF-B266-73DDB42F1982}" srcOrd="1" destOrd="0" presId="urn:microsoft.com/office/officeart/2005/8/layout/vList2"/>
    <dgm:cxn modelId="{F353966C-8D61-4E87-920B-35A946E31C8D}" type="presParOf" srcId="{4A3D5D42-B48B-48F1-A310-F9C3C9248FDC}" destId="{EE0F8B36-405B-4660-8D18-318F5042C203}" srcOrd="2" destOrd="0" presId="urn:microsoft.com/office/officeart/2005/8/layout/vList2"/>
    <dgm:cxn modelId="{FEE59E34-83F1-4E60-AD56-460576071769}" type="presParOf" srcId="{4A3D5D42-B48B-48F1-A310-F9C3C9248FDC}" destId="{C478144E-A7A0-4BE1-BB5A-8671999F82F8}" srcOrd="3" destOrd="0" presId="urn:microsoft.com/office/officeart/2005/8/layout/vList2"/>
    <dgm:cxn modelId="{03F9C520-EF01-493F-9C55-1CE11DD18226}" type="presParOf" srcId="{4A3D5D42-B48B-48F1-A310-F9C3C9248FDC}" destId="{5756B5B3-09AC-4FF6-BC3E-5BB088393CA5}" srcOrd="4" destOrd="0" presId="urn:microsoft.com/office/officeart/2005/8/layout/vList2"/>
    <dgm:cxn modelId="{89F99D77-3AC2-4AE5-9176-9BE1394BF72B}" type="presParOf" srcId="{4A3D5D42-B48B-48F1-A310-F9C3C9248FDC}" destId="{A30C6F2D-918C-4999-B809-C0F6410F876D}" srcOrd="5" destOrd="0" presId="urn:microsoft.com/office/officeart/2005/8/layout/vList2"/>
    <dgm:cxn modelId="{53F0A229-CC10-4EA9-A743-62B8135B0086}" type="presParOf" srcId="{4A3D5D42-B48B-48F1-A310-F9C3C9248FDC}" destId="{9D2A95E1-BE37-47AA-950E-00AF30EF048A}" srcOrd="6" destOrd="0" presId="urn:microsoft.com/office/officeart/2005/8/layout/vList2"/>
    <dgm:cxn modelId="{E4E7AB81-4E35-4C15-A563-A307A64109B1}" type="presParOf" srcId="{4A3D5D42-B48B-48F1-A310-F9C3C9248FDC}" destId="{8B33749A-FE14-4269-8565-731059D281DD}" srcOrd="7" destOrd="0" presId="urn:microsoft.com/office/officeart/2005/8/layout/vList2"/>
    <dgm:cxn modelId="{80C911DF-12A2-4F42-B139-60C813BCEAB7}" type="presParOf" srcId="{4A3D5D42-B48B-48F1-A310-F9C3C9248FDC}" destId="{91A4EA1D-648B-4269-A910-96737C8CD7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6DB8A-9183-46EF-A6F8-9B2D87534132}">
      <dsp:nvSpPr>
        <dsp:cNvPr id="0" name=""/>
        <dsp:cNvSpPr/>
      </dsp:nvSpPr>
      <dsp:spPr>
        <a:xfrm>
          <a:off x="0" y="458111"/>
          <a:ext cx="6263640" cy="8739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La corniche s’étant du palais du pharo au prado elle longe la Mer et cache plusieurs « Vallon »</a:t>
          </a:r>
          <a:endParaRPr lang="en-US" sz="1900" kern="1200"/>
        </a:p>
      </dsp:txBody>
      <dsp:txXfrm>
        <a:off x="42661" y="500772"/>
        <a:ext cx="6178318" cy="788594"/>
      </dsp:txXfrm>
    </dsp:sp>
    <dsp:sp modelId="{EE0F8B36-405B-4660-8D18-318F5042C203}">
      <dsp:nvSpPr>
        <dsp:cNvPr id="0" name=""/>
        <dsp:cNvSpPr/>
      </dsp:nvSpPr>
      <dsp:spPr>
        <a:xfrm>
          <a:off x="0" y="1386748"/>
          <a:ext cx="6263640" cy="873916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Celui des « auffes » avec le restaurant chez « fonfon » réputé pour sa bouillabaisse</a:t>
          </a:r>
          <a:endParaRPr lang="en-US" sz="1900" kern="1200"/>
        </a:p>
      </dsp:txBody>
      <dsp:txXfrm>
        <a:off x="42661" y="1429409"/>
        <a:ext cx="6178318" cy="788594"/>
      </dsp:txXfrm>
    </dsp:sp>
    <dsp:sp modelId="{5756B5B3-09AC-4FF6-BC3E-5BB088393CA5}">
      <dsp:nvSpPr>
        <dsp:cNvPr id="0" name=""/>
        <dsp:cNvSpPr/>
      </dsp:nvSpPr>
      <dsp:spPr>
        <a:xfrm>
          <a:off x="0" y="2315385"/>
          <a:ext cx="6263640" cy="87391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L’anse de la fausse monnaie prêt du parc </a:t>
          </a:r>
          <a:r>
            <a:rPr lang="fr-FR" sz="1900" kern="1200" dirty="0" err="1"/>
            <a:t>valmer</a:t>
          </a:r>
          <a:endParaRPr lang="fr-FR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 le long de la corniche avec une très belle vu du haut du parc</a:t>
          </a:r>
          <a:endParaRPr lang="en-US" sz="1900" kern="1200" dirty="0"/>
        </a:p>
      </dsp:txBody>
      <dsp:txXfrm>
        <a:off x="42661" y="2358046"/>
        <a:ext cx="6178318" cy="788594"/>
      </dsp:txXfrm>
    </dsp:sp>
    <dsp:sp modelId="{9D2A95E1-BE37-47AA-950E-00AF30EF048A}">
      <dsp:nvSpPr>
        <dsp:cNvPr id="0" name=""/>
        <dsp:cNvSpPr/>
      </dsp:nvSpPr>
      <dsp:spPr>
        <a:xfrm>
          <a:off x="0" y="3244022"/>
          <a:ext cx="6263640" cy="873916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La porte d’orient se trouve aussi sur la corniche, c’est un monument en hommage aux armèes alliées d’Afrique</a:t>
          </a:r>
          <a:endParaRPr lang="en-US" sz="1900" kern="1200"/>
        </a:p>
      </dsp:txBody>
      <dsp:txXfrm>
        <a:off x="42661" y="3286683"/>
        <a:ext cx="6178318" cy="788594"/>
      </dsp:txXfrm>
    </dsp:sp>
    <dsp:sp modelId="{91A4EA1D-648B-4269-A910-96737C8CD7F0}">
      <dsp:nvSpPr>
        <dsp:cNvPr id="0" name=""/>
        <dsp:cNvSpPr/>
      </dsp:nvSpPr>
      <dsp:spPr>
        <a:xfrm>
          <a:off x="0" y="4172659"/>
          <a:ext cx="6263640" cy="87391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La corniche finit sa course sur les plages du Prado </a:t>
          </a:r>
          <a:endParaRPr lang="en-US" sz="1900" kern="1200"/>
        </a:p>
      </dsp:txBody>
      <dsp:txXfrm>
        <a:off x="42661" y="4215320"/>
        <a:ext cx="6178318" cy="788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2B20F-7539-4715-BDE1-255AD944A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3C4E0B-93F1-43E0-B55C-9E8A3817C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A37E2F-4D89-4252-809D-A7B7102E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0FD3A0-9AF2-42A6-904D-0012D275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2E907D-1B73-43D8-94DC-458C2C7D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1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BE6E5-E02D-4724-9A0A-84B6EA3C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CE4F2A-2AE4-4141-A5B1-45AC7B5C4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2D68A-1429-456A-83FC-E5BEAB45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0B88BE-C8AB-43CF-B686-EC86A447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9BF66-1B41-461C-AFA5-2F7F4207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0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B62D1D3-F38C-4E8C-8307-2294212BA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5C0E10-B306-4DBE-A0A4-5456A3E5A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A6033F-EBED-468D-B188-36CAFAEC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62021B-FB87-499B-BB53-7A4E7368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CBDD9-A41A-4416-814B-2FD3C78A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79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2B746-47F6-40B6-9D52-52774E50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77684E-625B-412B-BCE0-E15B7FE4B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A23D16-1521-4AD9-A5B5-1D479EB3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6FCB89-0FF2-4F1D-A8E2-A622DA44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5C5153-5B0D-43E1-9209-51BA8D4E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91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1EC97-9296-4B09-9853-601B5358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9271CB-6F4A-493A-928F-4C81660DC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317807-FD21-4B26-B340-E8A4BB56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93243-06C7-4B15-ADFE-CE9DBBDF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1DBA2-E948-4837-B15D-5971DD90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045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D3F21-1EB5-4A41-8DCB-72C7420D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BDE1CD-497B-450E-B3FA-E9F1CFAF9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A82602-BF74-49B7-9FE4-656E20CD9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8266CB-8637-4CC7-B08D-0DAD0509A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5C3FC9-FCB1-470C-A68A-91C3A5A4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83DDFF-232F-456C-A245-B2C229B3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7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E11869-84BA-4265-AD57-180307D4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B7557F-215D-437F-AC03-D43F2FC84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173361-C98F-428D-B771-629935A53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65D8B5-5B07-40E9-951A-1D04BA0A8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39F206-6FFA-4058-B0EC-AEF85F4C4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3C19D95-B623-4A2C-A0B2-CA4CFBEE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22DFE6-4697-472C-8696-A99494CB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F9A04C-6FE1-4B8E-9C3A-B5977A76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74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37A1-B6EB-475B-BC0C-A291B7F0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5EC74F-2E4C-424A-87E9-8D3A59F2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2A60F3-12ED-4AE0-9249-D5851A5E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38DBA2-CD9C-4648-86A4-BD9AF973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8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58415F-8150-4380-BF4C-BDFC4C76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592476-0393-4D19-92F5-6914F5CA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B21B85-04E6-420D-955A-0E413FD5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35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60860E-005A-4927-A875-CA1148BB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05A2C7-3964-405D-8295-8A4B8B53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79A5FE-056A-4F95-BC50-FE43A350B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45E9B6-262F-4CE5-8915-86D6241A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05D411-2634-42C8-AFDA-F2FF259F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CABD7F-C41C-474B-9B4A-7347C8A3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8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AC862-09D0-4B75-B808-0405444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983BDC-B545-4C1E-A947-894DA0418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64D20-C34A-4680-A188-EB251F598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BACFA9-6FDA-47AF-8C1F-9FBF4AF1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E07096-1794-42CA-B79D-1910E9D1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65714D-0D03-4A0E-852C-26DB20D0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91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BC6F15-13A1-4C61-AADD-6F2C77B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D66848-C593-4A98-AB48-3E9F1FB1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242783-1E25-416E-8504-030E58E85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C434C-2F13-4347-A5EA-AC2D6F0B2E6D}" type="datetimeFigureOut">
              <a:rPr lang="fr-FR" smtClean="0"/>
              <a:t>29/06/2021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90304-A742-416D-9B00-116C00E2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276075-D0AB-4D38-95A8-0E2EDFFC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E04F0-4113-4C8F-8A44-103501B29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0FA19-4A3D-41C7-B0B8-4ED8C9F3F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279" y="475041"/>
            <a:ext cx="9144000" cy="1379159"/>
          </a:xfrm>
        </p:spPr>
        <p:txBody>
          <a:bodyPr/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Marseille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7FCDF08-78E1-49AD-9DA0-2A2F9147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2219131"/>
            <a:ext cx="49720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3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arbre, extérieur, ciel, herbe&#10;&#10;Description générée automatiquement">
            <a:extLst>
              <a:ext uri="{FF2B5EF4-FFF2-40B4-BE49-F238E27FC236}">
                <a16:creationId xmlns:a16="http://schemas.microsoft.com/office/drawing/2014/main" id="{6EEF38B6-BF19-443A-888B-F24887D85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2" b="6782"/>
          <a:stretch/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5" name="Image 4" descr="Une image contenant port, marché, scène, villégiature&#10;&#10;Description générée automatiquement">
            <a:extLst>
              <a:ext uri="{FF2B5EF4-FFF2-40B4-BE49-F238E27FC236}">
                <a16:creationId xmlns:a16="http://schemas.microsoft.com/office/drawing/2014/main" id="{C3931A00-8291-46BC-B454-7432E379F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r="2" b="8911"/>
          <a:stretch/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7" name="Image 6" descr="Une image contenant ciel, eau, bateau, extérieur&#10;&#10;Description générée automatiquement">
            <a:extLst>
              <a:ext uri="{FF2B5EF4-FFF2-40B4-BE49-F238E27FC236}">
                <a16:creationId xmlns:a16="http://schemas.microsoft.com/office/drawing/2014/main" id="{8414558C-72AE-4EA5-BE47-CF33478061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3" r="2" b="2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11" name="Image 10" descr="Une image contenant extérieur, bâtiment, roche, voûte&#10;&#10;Description générée automatiquement">
            <a:extLst>
              <a:ext uri="{FF2B5EF4-FFF2-40B4-BE49-F238E27FC236}">
                <a16:creationId xmlns:a16="http://schemas.microsoft.com/office/drawing/2014/main" id="{80017B2C-22D5-42F9-B996-3586D06D3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r="2" b="1985"/>
          <a:stretch/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19" name="Image 18" descr="Une image contenant ciel, extérieur, bâtiment, voûte&#10;&#10;Description générée automatiquement">
            <a:extLst>
              <a:ext uri="{FF2B5EF4-FFF2-40B4-BE49-F238E27FC236}">
                <a16:creationId xmlns:a16="http://schemas.microsoft.com/office/drawing/2014/main" id="{E975A512-2898-4FF9-B2AD-540DF9312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4245" b="-1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D0E156-CC47-4F60-8BCE-EF62069C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 –Plage du Prado</a:t>
            </a: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S’étant d’une partie de la Corniche au parc borély, son avenue rejoint le stade Vélodrome et le bord des plages propose une fêtes forraine a partir de 16 heures, Le “David” trone en son centre</a:t>
            </a:r>
            <a:b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Image 6" descr="Une image contenant herbe, ciel, extérieur, nature&#10;&#10;Description générée automatiquement">
            <a:extLst>
              <a:ext uri="{FF2B5EF4-FFF2-40B4-BE49-F238E27FC236}">
                <a16:creationId xmlns:a16="http://schemas.microsoft.com/office/drawing/2014/main" id="{69DB0E6F-97A2-45FB-9ABD-454F23B8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6" r="17226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9" name="Image 8" descr="Une image contenant nature, extérieur, rive&#10;&#10;Description générée automatiquement">
            <a:extLst>
              <a:ext uri="{FF2B5EF4-FFF2-40B4-BE49-F238E27FC236}">
                <a16:creationId xmlns:a16="http://schemas.microsoft.com/office/drawing/2014/main" id="{CF7A8218-5505-43B5-8726-5ADB5FDC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0665" b="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11" name="Image 10" descr="Une image contenant extérieur, ciel, crépuscule, homme&#10;&#10;Description générée automatiquement">
            <a:extLst>
              <a:ext uri="{FF2B5EF4-FFF2-40B4-BE49-F238E27FC236}">
                <a16:creationId xmlns:a16="http://schemas.microsoft.com/office/drawing/2014/main" id="{863EB42D-FED8-4DE6-A980-60978D24D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r="29110" b="-3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5" name="Espace réservé du contenu 4" descr="Une image contenant montagne, nature, extérieur, eau&#10;&#10;Description générée automatiquement">
            <a:extLst>
              <a:ext uri="{FF2B5EF4-FFF2-40B4-BE49-F238E27FC236}">
                <a16:creationId xmlns:a16="http://schemas.microsoft.com/office/drawing/2014/main" id="{38B58462-55C7-4149-8EDA-B7087E1BA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r="32480" b="1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818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30C935-F702-4B1C-8C2D-9CB808C1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8 -parc </a:t>
            </a:r>
            <a:r>
              <a:rPr lang="en-US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borely</a:t>
            </a:r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Image 8" descr="Une image contenant arbre, extérieur, eau, ciel&#10;&#10;Description générée automatiquement">
            <a:extLst>
              <a:ext uri="{FF2B5EF4-FFF2-40B4-BE49-F238E27FC236}">
                <a16:creationId xmlns:a16="http://schemas.microsoft.com/office/drawing/2014/main" id="{E735DA47-7105-4276-A9E9-B82B547AE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5960" b="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5" name="Espace réservé du contenu 4" descr="Une image contenant arbre, nageant&#10;&#10;Description générée automatiquement">
            <a:extLst>
              <a:ext uri="{FF2B5EF4-FFF2-40B4-BE49-F238E27FC236}">
                <a16:creationId xmlns:a16="http://schemas.microsoft.com/office/drawing/2014/main" id="{536C6FDF-0506-44DD-BA32-7AFCCC3BD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r="22008" b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7" name="Image 6" descr="Une image contenant herbe, extérieur, montagne, nature&#10;&#10;Description générée automatiquement">
            <a:extLst>
              <a:ext uri="{FF2B5EF4-FFF2-40B4-BE49-F238E27FC236}">
                <a16:creationId xmlns:a16="http://schemas.microsoft.com/office/drawing/2014/main" id="{3E94CA4A-CE5B-450A-94DD-21496C34C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r="20448" b="2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548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nuit, cité&#10;&#10;Description générée automatiquement">
            <a:extLst>
              <a:ext uri="{FF2B5EF4-FFF2-40B4-BE49-F238E27FC236}">
                <a16:creationId xmlns:a16="http://schemas.microsoft.com/office/drawing/2014/main" id="{07258851-A4B4-48F0-A393-4179A25EC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5F1B4C-95FF-4BB0-9BEF-229B5851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9 –Stade Vélodrome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734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8" descr="Une image contenant montagne, extérieur, nature, rocheux&#10;&#10;Description générée automatiquement">
            <a:extLst>
              <a:ext uri="{FF2B5EF4-FFF2-40B4-BE49-F238E27FC236}">
                <a16:creationId xmlns:a16="http://schemas.microsoft.com/office/drawing/2014/main" id="{53EEC0E7-B078-4848-900B-FA7C81A9F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-1" b="4854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B50AF6-30D3-4916-A5D8-0BCB0C3F9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9" r="-1" b="4942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4F921E-2674-4851-889E-CD6CE559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 –Notre dame de la </a:t>
            </a:r>
            <a:r>
              <a:rPr lang="en-US" sz="3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garde</a:t>
            </a: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a faire </a:t>
            </a:r>
            <a:r>
              <a:rPr lang="en-US" sz="3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absolument</a:t>
            </a: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un panorama </a:t>
            </a:r>
            <a:r>
              <a:rPr lang="en-US" sz="3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incroyable</a:t>
            </a: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et le </a:t>
            </a:r>
            <a:r>
              <a:rPr lang="en-US" sz="3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symbole</a:t>
            </a: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même</a:t>
            </a:r>
            <a:r>
              <a:rPr lang="en-US" sz="3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Marseille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9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bâtiment, extérieur, église&#10;&#10;Description générée automatiquement">
            <a:extLst>
              <a:ext uri="{FF2B5EF4-FFF2-40B4-BE49-F238E27FC236}">
                <a16:creationId xmlns:a16="http://schemas.microsoft.com/office/drawing/2014/main" id="{2470EE3B-0D52-4125-9BF8-B61B224F8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F7E358-841C-46AE-B716-8EFBD3E7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11 -Palais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longchamp,</a:t>
            </a:r>
            <a:r>
              <a:rPr lang="en-US" sz="2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Muséum</a:t>
            </a: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2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d'histoire</a:t>
            </a:r>
            <a:r>
              <a:rPr lang="en-US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naturelle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107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6208F4-FA21-4D20-8182-D1528A9D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12 -Île du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frioul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et les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goudes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deux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sont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accessible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depuis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le </a:t>
            </a:r>
            <a:r>
              <a:rPr lang="en-US" sz="1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vieux</a:t>
            </a:r>
            <a: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port via un bateau</a:t>
            </a: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 8" descr="Une image contenant texte, eau, mer&#10;&#10;Description générée automatiquement">
            <a:extLst>
              <a:ext uri="{FF2B5EF4-FFF2-40B4-BE49-F238E27FC236}">
                <a16:creationId xmlns:a16="http://schemas.microsoft.com/office/drawing/2014/main" id="{DB79C01C-C035-46CB-B7CF-D540C82A3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5" r="16769" b="-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Image 6" descr="Une image contenant nature, extérieur, roche, ciel&#10;&#10;Description générée automatiquement">
            <a:extLst>
              <a:ext uri="{FF2B5EF4-FFF2-40B4-BE49-F238E27FC236}">
                <a16:creationId xmlns:a16="http://schemas.microsoft.com/office/drawing/2014/main" id="{F3C9F3FE-798A-4559-B930-1DC854604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8" r="7472" b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5" name="Espace réservé du contenu 4" descr="Une image contenant eau, ciel, extérieur, nature&#10;&#10;Description générée automatiquement">
            <a:extLst>
              <a:ext uri="{FF2B5EF4-FFF2-40B4-BE49-F238E27FC236}">
                <a16:creationId xmlns:a16="http://schemas.microsoft.com/office/drawing/2014/main" id="{BDCFF6EE-3559-4970-B361-BC4B561A9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29162" b="3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40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C15ED2-8003-4069-992E-E9F75843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bateaux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peuvent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rejoindre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également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plages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la pointes rouge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situé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peu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plus bas que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celle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prado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98DA319-824F-443A-8036-EBA9714E6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r="8977" b="-1"/>
          <a:stretch/>
        </p:blipFill>
        <p:spPr>
          <a:xfrm>
            <a:off x="4038604" y="0"/>
            <a:ext cx="7225748" cy="57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28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BBE2F4-B1C8-4180-81A2-528F63C1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Métro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deux lignes de metro, bleu la 1 rouge la 2? La 1 passe par le vieux port, elle se croisent à la gare et Castellane (rue commercial)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D84BFCEB-B466-441E-B87F-CAECA84BF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/>
          <a:stretch/>
        </p:blipFill>
        <p:spPr>
          <a:xfrm>
            <a:off x="5417094" y="492573"/>
            <a:ext cx="6027001" cy="58807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D0EC471-0B7F-4679-AFCB-1FC4F2300C76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2530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6522B8-E46B-4306-8062-5B2E66A1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Bus, le 83 part du Mucem passe par le vieux port continu jusqu’au palais du pharo descend sur le prado et enfin rejoins le stade vélodrome et le metro M2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FA087BE-8D1C-44CB-B862-DFB55D01E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3" r="1" b="8689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421741B1-E426-4925-885B-97FAF8339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8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3135590-9BFA-4FC4-86A7-36FC8044B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BFDD7FD-F9B9-430A-AFAB-39571D1068EB}"/>
              </a:ext>
            </a:extLst>
          </p:cNvPr>
          <p:cNvSpPr txBox="1"/>
          <p:nvPr/>
        </p:nvSpPr>
        <p:spPr>
          <a:xfrm>
            <a:off x="6981826" y="3146400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1 -Centre commercial terrasses du port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2 -Cathedrale La Major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3 -Mucem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4 -Quartier du panier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5 -Palais du Pharo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6 -Corniche JFK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7 -Plage du Prado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8 -Parc Borély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>
                    <a:alpha val="80000"/>
                  </a:schemeClr>
                </a:solidFill>
              </a:rPr>
              <a:t>9 -Stade Vélodrome</a:t>
            </a:r>
          </a:p>
        </p:txBody>
      </p:sp>
    </p:spTree>
    <p:extLst>
      <p:ext uri="{BB962C8B-B14F-4D97-AF65-F5344CB8AC3E}">
        <p14:creationId xmlns:p14="http://schemas.microsoft.com/office/powerpoint/2010/main" val="120655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FC9B2-DC83-45B4-8DC9-30EB8EA0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fr-FR" sz="1400" dirty="0"/>
              <a:t>Pour boire un verre prêt du vieux port, la place aux huiles comporte beaucoup de bar allant du grand bar de place au petit bar cosy.</a:t>
            </a:r>
            <a:br>
              <a:rPr lang="fr-FR" sz="1400" dirty="0"/>
            </a:br>
            <a:br>
              <a:rPr lang="fr-FR" sz="1400" dirty="0"/>
            </a:br>
            <a:endParaRPr lang="fr-FR" sz="14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0D1109-6701-41EC-97C9-EA0D5266B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 descr="Une image contenant arbre&#10;&#10;Description générée automatiquement">
            <a:extLst>
              <a:ext uri="{FF2B5EF4-FFF2-40B4-BE49-F238E27FC236}">
                <a16:creationId xmlns:a16="http://schemas.microsoft.com/office/drawing/2014/main" id="{3B2265BD-A511-4233-8486-2B95C4E74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3" b="10992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Image 6" descr="Une image contenant table de salle à manger, salle à manger, foule&#10;&#10;Description générée automatiquement">
            <a:extLst>
              <a:ext uri="{FF2B5EF4-FFF2-40B4-BE49-F238E27FC236}">
                <a16:creationId xmlns:a16="http://schemas.microsoft.com/office/drawing/2014/main" id="{53A42B95-9881-4B08-BF9A-987BFE72D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11876" b="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bâtiment, extérieur, ciel, cité&#10;&#10;Description générée automatiquement">
            <a:extLst>
              <a:ext uri="{FF2B5EF4-FFF2-40B4-BE49-F238E27FC236}">
                <a16:creationId xmlns:a16="http://schemas.microsoft.com/office/drawing/2014/main" id="{C6F59C46-6521-41CB-A75B-69981D32C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0" b="-4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3171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758CCE97-B85E-4F03-9FFC-62D6A6C62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304800"/>
            <a:ext cx="7496175" cy="4333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9E29BA5-5182-47A2-A799-93A8F22B73A8}"/>
              </a:ext>
            </a:extLst>
          </p:cNvPr>
          <p:cNvSpPr txBox="1"/>
          <p:nvPr/>
        </p:nvSpPr>
        <p:spPr>
          <a:xfrm>
            <a:off x="7800975" y="695325"/>
            <a:ext cx="4391025" cy="245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10 -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Basilique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Notre Dame de la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garde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"la bonne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mère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"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11 -Palais Longchamp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12 -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île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du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Frioul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extérieur, montagne, cité, plusieurs&#10;&#10;Description générée automatiquement">
            <a:extLst>
              <a:ext uri="{FF2B5EF4-FFF2-40B4-BE49-F238E27FC236}">
                <a16:creationId xmlns:a16="http://schemas.microsoft.com/office/drawing/2014/main" id="{E415FDD9-B3E0-4FDC-99C3-CD26F13BA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r="15915" b="-1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5B14AB2-2CAF-451B-BA49-A189B754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 –Terrasse du port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20DECA-8BCE-4FD5-8519-CC1EA3FF796C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Grand centre commerciale sur plusieurs étage avec une grande terrasse face à la mer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B1D9C6-EB5E-4C6F-9386-A612AC842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r="2" b="44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34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ciel, bâtiment, grand&#10;&#10;Description générée automatiquement">
            <a:extLst>
              <a:ext uri="{FF2B5EF4-FFF2-40B4-BE49-F238E27FC236}">
                <a16:creationId xmlns:a16="http://schemas.microsoft.com/office/drawing/2014/main" id="{F0F4E022-6979-432C-894D-F3958954E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30738B-BECC-497F-B48F-AE5EB9B5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2 –Cathedrale la Major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96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88B8D69-2954-4AFB-B156-AE6316AE7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0" i="0">
                <a:effectLst/>
              </a:rPr>
              <a:t>3 -Mucem - Musée des civilisations de l'Europe et de la Méditerranée</a:t>
            </a:r>
            <a:endParaRPr lang="en-US" sz="3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Espace réservé du contenu 7" descr="Une image contenant eau, bateau, nature&#10;&#10;Description générée automatiquement">
            <a:extLst>
              <a:ext uri="{FF2B5EF4-FFF2-40B4-BE49-F238E27FC236}">
                <a16:creationId xmlns:a16="http://schemas.microsoft.com/office/drawing/2014/main" id="{AE033E7C-3228-4230-9059-40C0A599D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r="1687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7781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2B6A37-61A5-4C86-851B-A6B2A896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fr-FR" sz="3700">
                <a:solidFill>
                  <a:schemeClr val="bg1"/>
                </a:solidFill>
              </a:rPr>
              <a:t>4 –Quartier du panier</a:t>
            </a:r>
          </a:p>
        </p:txBody>
      </p:sp>
      <p:pic>
        <p:nvPicPr>
          <p:cNvPr id="7" name="Image 6" descr="Une image contenant ciel, bâtiment, extérieur, vieux&#10;&#10;Description générée automatiquement">
            <a:extLst>
              <a:ext uri="{FF2B5EF4-FFF2-40B4-BE49-F238E27FC236}">
                <a16:creationId xmlns:a16="http://schemas.microsoft.com/office/drawing/2014/main" id="{C11AA429-DA8C-43FC-8DC5-2D7E76696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10920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3" name="Image 12" descr="Une image contenant texte, extérieur, bâtiment, rue&#10;&#10;Description générée automatiquement">
            <a:extLst>
              <a:ext uri="{FF2B5EF4-FFF2-40B4-BE49-F238E27FC236}">
                <a16:creationId xmlns:a16="http://schemas.microsoft.com/office/drawing/2014/main" id="{79CF6982-29EA-4294-8474-274029952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-2" b="2940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Image 8" descr="Une image contenant plante, extérieur, porche&#10;&#10;Description générée automatiquement">
            <a:extLst>
              <a:ext uri="{FF2B5EF4-FFF2-40B4-BE49-F238E27FC236}">
                <a16:creationId xmlns:a16="http://schemas.microsoft.com/office/drawing/2014/main" id="{748D4EB4-1308-4F73-A1AC-3657D40D1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2802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D713D00-ED93-437A-B78F-CF07A3258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fr-FR" sz="1700">
                <a:solidFill>
                  <a:schemeClr val="bg1">
                    <a:alpha val="80000"/>
                  </a:schemeClr>
                </a:solidFill>
              </a:rPr>
              <a:t>Plus ancien quartiers de marseille très colorés et fleurie (on peut y trouver le bar de plus belle la vie ou beaucoup de tag type street art ainsi que « la vieille charité » il débouche sur la major et le vieux port</a:t>
            </a:r>
          </a:p>
          <a:p>
            <a:pPr marL="0" indent="0">
              <a:buNone/>
            </a:pPr>
            <a:endParaRPr lang="fr-FR" sz="17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1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DAE0C-9A3E-4C1E-A816-0C9AB03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 –Palais du Pharo</a:t>
            </a:r>
            <a:b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Bordé d’un parc avec quelques petites buvettes a l’ombre face a la mer</a:t>
            </a:r>
          </a:p>
        </p:txBody>
      </p:sp>
      <p:pic>
        <p:nvPicPr>
          <p:cNvPr id="5" name="Espace réservé du contenu 4" descr="Une image contenant eau, ciel, extérieur, nature&#10;&#10;Description générée automatiquement">
            <a:extLst>
              <a:ext uri="{FF2B5EF4-FFF2-40B4-BE49-F238E27FC236}">
                <a16:creationId xmlns:a16="http://schemas.microsoft.com/office/drawing/2014/main" id="{A10D514F-F67D-4878-8EA5-106D49BC7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r="15596" b="-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DC09C1B1-99D7-4FEB-8245-95BB9D36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r="2" b="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1409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55728C-8B8A-4597-9F5A-CAB97737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r-FR" sz="600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6 –</a:t>
            </a:r>
            <a:r>
              <a:rPr lang="fr-FR" sz="6000">
                <a:solidFill>
                  <a:schemeClr val="bg1"/>
                </a:solidFill>
                <a:effectLst/>
                <a:latin typeface="Aldhabi" panose="01000000000000000000" pitchFamily="2" charset="-78"/>
                <a:cs typeface="Aldhabi" panose="01000000000000000000" pitchFamily="2" charset="-78"/>
              </a:rPr>
              <a:t>Corniche Président John Fitzgerald Kennedy</a:t>
            </a:r>
            <a:endParaRPr lang="fr-FR" sz="600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36BFBBC-7BC0-4640-B4AE-D7B154F0D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03548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04698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488</Words>
  <Application>Microsoft Office PowerPoint</Application>
  <PresentationFormat>Grand écran</PresentationFormat>
  <Paragraphs>37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Aldhabi</vt:lpstr>
      <vt:lpstr>Algerian</vt:lpstr>
      <vt:lpstr>Arial</vt:lpstr>
      <vt:lpstr>Calibri</vt:lpstr>
      <vt:lpstr>Calibri Light</vt:lpstr>
      <vt:lpstr>Thème Office</vt:lpstr>
      <vt:lpstr>Marseille</vt:lpstr>
      <vt:lpstr>Présentation PowerPoint</vt:lpstr>
      <vt:lpstr>Présentation PowerPoint</vt:lpstr>
      <vt:lpstr>1 –Terrasse du port </vt:lpstr>
      <vt:lpstr>2 –Cathedrale la Major</vt:lpstr>
      <vt:lpstr>3 -Mucem - Musée des civilisations de l'Europe et de la Méditerranée</vt:lpstr>
      <vt:lpstr>4 –Quartier du panier</vt:lpstr>
      <vt:lpstr>5 –Palais du Pharo Bordé d’un parc avec quelques petites buvettes a l’ombre face a la mer</vt:lpstr>
      <vt:lpstr>6 –Corniche Président John Fitzgerald Kennedy</vt:lpstr>
      <vt:lpstr>Présentation PowerPoint</vt:lpstr>
      <vt:lpstr>7 –Plage du Prado S’étant d’une partie de la Corniche au parc borély, son avenue rejoint le stade Vélodrome et le bord des plages propose une fêtes forraine a partir de 16 heures, Le “David” trone en son centre  </vt:lpstr>
      <vt:lpstr>8 -parc borely </vt:lpstr>
      <vt:lpstr>9 –Stade Vélodrome</vt:lpstr>
      <vt:lpstr>10 –Notre dame de la garde, a faire absolument, un panorama incroyable et le symbole même de Marseille</vt:lpstr>
      <vt:lpstr>11 -Palais longchamp,Muséum d'histoire naturelle</vt:lpstr>
      <vt:lpstr>12 -Île du frioul et les goudes Les deux sont accessible depuis le vieux port via un bateau  </vt:lpstr>
      <vt:lpstr>Les bateaux peuvent rejoindre également la plages de la pointes rouge situé un peu plus bas que celle du prado </vt:lpstr>
      <vt:lpstr>Métro deux lignes de metro, bleu la 1 rouge la 2? La 1 passe par le vieux port, elle se croisent à la gare et Castellane (rue commercial) </vt:lpstr>
      <vt:lpstr>Bus, le 83 part du Mucem passe par le vieux port continu jusqu’au palais du pharo descend sur le prado et enfin rejoins le stade vélodrome et le metro M2</vt:lpstr>
      <vt:lpstr>Pour boire un verre prêt du vieux port, la place aux huiles comporte beaucoup de bar allant du grand bar de place au petit bar cosy.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Marseille</dc:title>
  <dc:creator>quentin jouy</dc:creator>
  <cp:lastModifiedBy>quentin jouy</cp:lastModifiedBy>
  <cp:revision>13</cp:revision>
  <dcterms:created xsi:type="dcterms:W3CDTF">2021-06-29T10:24:18Z</dcterms:created>
  <dcterms:modified xsi:type="dcterms:W3CDTF">2021-06-29T12:20:27Z</dcterms:modified>
</cp:coreProperties>
</file>