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75" r:id="rId6"/>
    <p:sldId id="277" r:id="rId7"/>
    <p:sldId id="278" r:id="rId8"/>
    <p:sldId id="283" r:id="rId9"/>
    <p:sldId id="276" r:id="rId10"/>
    <p:sldId id="286" r:id="rId11"/>
    <p:sldId id="293" r:id="rId12"/>
    <p:sldId id="292" r:id="rId13"/>
    <p:sldId id="365" r:id="rId14"/>
    <p:sldId id="284" r:id="rId15"/>
    <p:sldId id="362" r:id="rId16"/>
    <p:sldId id="318" r:id="rId17"/>
    <p:sldId id="330" r:id="rId18"/>
    <p:sldId id="329" r:id="rId19"/>
    <p:sldId id="349" r:id="rId20"/>
    <p:sldId id="360" r:id="rId21"/>
    <p:sldId id="346" r:id="rId22"/>
    <p:sldId id="333" r:id="rId23"/>
    <p:sldId id="308" r:id="rId24"/>
    <p:sldId id="328" r:id="rId25"/>
    <p:sldId id="316" r:id="rId26"/>
    <p:sldId id="343" r:id="rId27"/>
    <p:sldId id="347" r:id="rId28"/>
    <p:sldId id="369" r:id="rId29"/>
    <p:sldId id="307" r:id="rId30"/>
    <p:sldId id="317" r:id="rId31"/>
    <p:sldId id="303" r:id="rId32"/>
    <p:sldId id="319" r:id="rId33"/>
    <p:sldId id="315" r:id="rId34"/>
    <p:sldId id="314" r:id="rId35"/>
    <p:sldId id="299" r:id="rId36"/>
    <p:sldId id="313" r:id="rId37"/>
    <p:sldId id="269" r:id="rId38"/>
    <p:sldId id="271" r:id="rId39"/>
  </p:sldIdLst>
  <p:sldSz cx="12192000" cy="6858000"/>
  <p:notesSz cx="6858000" cy="9144000"/>
  <p:embeddedFontLst>
    <p:embeddedFont>
      <p:font typeface="Arabia CE" pitchFamily="2" charset="0"/>
      <p:regular r:id="rId40"/>
    </p:embeddedFont>
    <p:embeddedFont>
      <p:font typeface="BalloPEEExtBol" pitchFamily="2" charset="0"/>
      <p:regular r:id="rId41"/>
    </p:embeddedFont>
    <p:embeddedFont>
      <p:font typeface="Book Antiqua" panose="02040602050305030304" pitchFamily="18" charset="0"/>
      <p:regular r:id="rId42"/>
      <p:bold r:id="rId43"/>
      <p:italic r:id="rId44"/>
      <p:boldItalic r:id="rId45"/>
    </p:embeddedFont>
    <p:embeddedFont>
      <p:font typeface="Brooklyn CE" pitchFamily="2" charset="0"/>
      <p:italic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Castanet" pitchFamily="2" charset="0"/>
      <p:regular r:id="rId53"/>
    </p:embeddedFont>
    <p:embeddedFont>
      <p:font typeface="Joan" panose="00000400000000000000" pitchFamily="2" charset="-18"/>
      <p:regular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Mu/FTuDNXIM7FYmXV3HWg==" hashData="p2tgm5sJ+POhhfNv0ZlkeYRLeoRX9M9/PazgDJH93vpo1shvS8G9CDQX2Hgi2uV1/onrfFN1YdEH5pWgZkzP5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430E"/>
    <a:srgbClr val="DAD1A5"/>
    <a:srgbClr val="663300"/>
    <a:srgbClr val="956F21"/>
    <a:srgbClr val="FFFFFF"/>
    <a:srgbClr val="614004"/>
    <a:srgbClr val="AB7F27"/>
    <a:srgbClr val="A87D26"/>
    <a:srgbClr val="B68829"/>
    <a:srgbClr val="B488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B8825B-9139-4355-B392-46F9332FBD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46D434A-8A12-4BB4-A16C-675FEBC44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75C84D4-605F-4F71-9CBA-B9289C5D9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7E6A89F-CA92-472A-AF00-54A72DAF0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BE75F85-97ED-47E8-967F-7E4CCD91B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66807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6F7BD9-D4BD-469E-A0E0-C0C69FCB1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C12526F-D7DB-475C-8835-0285FD94B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68352FE-18F7-40ED-9201-10CCD8BFB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433162D-CBAF-4C24-A3D0-7AF100128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B2BD9FB-9C75-4BF0-A2AA-D85900AFF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8399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BF67C7-256A-401A-8DE2-2197BEF65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ED572C8-010F-4755-872A-927BD807E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AEF4AE3-1F38-4A51-8193-A3B518CF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CA55485-5802-4D24-BB18-559742687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2946B80-E061-41C6-A25B-7C8ADE72D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599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A6983A-1B83-4E5E-9DFB-402F612AF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1FC7F20-024F-4FE3-A02D-28036EDD74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F68771C2-5075-46F5-879A-64292F250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8B69373-2CF9-462E-9DCC-E06C9E990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4BC796D-7CFA-4377-9BDD-C94B68504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58FA663-EE97-4EFF-967D-E58D9495D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1851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4A2BE6-8E41-4F7E-A219-1DFEEF6A1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8ED7B77D-0786-4BF0-B10A-C7AB8F0B4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E39E4D12-28E7-4043-8E03-04DF53ACC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91AFCEC4-E4E6-4805-88F3-44B50E34B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7C713878-4AFF-47E5-920C-81E8B77F38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420785-9FCD-429B-8128-44CF220B2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55638F02-5FDB-419D-A296-9C7B99529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2C75E3A-E33D-4BFE-B1A9-B7D097CDC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1908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851A87-1CFF-4BDC-8010-ECC19992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7985547-805C-4058-AEEC-4163926A0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A3D78F69-7135-46A0-8D6C-BF5069012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63FC08B7-FE46-40A1-9CE2-A89FE3BB6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5190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3319B4D3-4201-4ADA-8A2F-22FBCDDDB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D0294172-5C66-4D2F-9B0F-0E7760E50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28E72DB-4664-4E47-A867-965FC1BFF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32625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599B3B-31A2-41C8-92F9-E324E8D96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3A89D62-86AD-44FD-8686-0E0A53ABF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417FD3A-5F1E-482F-92E3-93929C101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544B93-CA5E-4FA1-8B13-9147B71C3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D8271EA-DD29-472B-8396-539F21E3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6601D97-C4F4-494A-B837-B156F6C55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46717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67C335-AA63-4FA1-8AA3-A6E5A38DE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37B84804-FDA0-4F87-B798-E672A49D1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AAFA992-AF1C-4E74-B9AC-FBCD881865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653146B-4DA4-48CF-A33A-6642B834F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1CA3BAFF-3BAA-4DE6-A144-1023FB6E8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7FE4D17-ACEE-4A30-B75D-EB431E06A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686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74D85-82C7-4226-8A17-D84401285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607B3A0B-EE4F-47B6-963D-DC8930436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8C1CDE3-F6E7-423D-AA6A-BB5AEEF5C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84200F7-BA5B-4D34-8061-70A65EF43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ADFCC8B-B612-426A-9CC3-9752D3071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6638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4774FE5A-1059-4D29-87A0-6BA37CCB5C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9C99FB3A-DBAB-4D64-A22C-9E51B39BF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E784D38-DFB9-4F43-8FF6-B66A889E8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49BFA8-B1CD-47F7-A92F-FD16B5A09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B1CAAE9-E922-4463-AEC2-3E60DF1AE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3701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5AF656DC-378D-4F92-AE32-01C5BEA22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0329D1B8-912B-4A8A-9FDE-55F011640F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36CC587-C837-434A-9ACB-B8CF2B189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C66E9F-CEA7-426F-9076-99C3E764A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FC22190-0D47-4E36-901A-0B27F0B7CD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190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3165335" y="46973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sp>
        <p:nvSpPr>
          <p:cNvPr id="16" name="Názov">
            <a:extLst>
              <a:ext uri="{FF2B5EF4-FFF2-40B4-BE49-F238E27FC236}">
                <a16:creationId xmlns:a16="http://schemas.microsoft.com/office/drawing/2014/main" id="{1B0D7EF3-A65A-47EA-A895-2252C1DDB7B3}"/>
              </a:ext>
            </a:extLst>
          </p:cNvPr>
          <p:cNvSpPr txBox="1"/>
          <p:nvPr/>
        </p:nvSpPr>
        <p:spPr>
          <a:xfrm>
            <a:off x="7384001" y="5807292"/>
            <a:ext cx="4251164" cy="830997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92100">
                    <a:schemeClr val="accent4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BOJNICE castle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92100">
                  <a:schemeClr val="accent4">
                    <a:lumMod val="40000"/>
                    <a:lumOff val="60000"/>
                    <a:alpha val="79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</a:endParaRPr>
          </a:p>
        </p:txBody>
      </p:sp>
      <p:pic>
        <p:nvPicPr>
          <p:cNvPr id="22" name="Kresba">
            <a:extLst>
              <a:ext uri="{FF2B5EF4-FFF2-40B4-BE49-F238E27FC236}">
                <a16:creationId xmlns:a16="http://schemas.microsoft.com/office/drawing/2014/main" id="{3C8B8DD0-4739-4543-A7B6-5BB969CDE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739049" y="1531006"/>
            <a:ext cx="7912712" cy="4356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9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fade/>
        <p:sndAc>
          <p:stSnd loop="1">
            <p:snd r:embed="rId2" name="Alirio Diaz - Valse Venezolano.wav"/>
          </p:stSnd>
        </p:sndAc>
      </p:transition>
    </mc:Choice>
    <mc:Fallback>
      <p:transition spd="slow" advClick="0" advTm="12000">
        <p:fade/>
        <p:sndAc>
          <p:stSnd loop="1">
            <p:snd r:embed="rId2" name="Alirio Diaz - Valse Venezol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3165335" y="46973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pic>
        <p:nvPicPr>
          <p:cNvPr id="18" name="Mapa">
            <a:extLst>
              <a:ext uri="{FF2B5EF4-FFF2-40B4-BE49-F238E27FC236}">
                <a16:creationId xmlns:a16="http://schemas.microsoft.com/office/drawing/2014/main" id="{17FB20C8-3D15-4936-8A13-E57BBCAE9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663604" y="1445615"/>
            <a:ext cx="8215362" cy="4604582"/>
          </a:xfrm>
          <a:prstGeom prst="rect">
            <a:avLst/>
          </a:prstGeom>
        </p:spPr>
      </p:pic>
      <p:pic>
        <p:nvPicPr>
          <p:cNvPr id="19" name="Štátny znak">
            <a:extLst>
              <a:ext uri="{FF2B5EF4-FFF2-40B4-BE49-F238E27FC236}">
                <a16:creationId xmlns:a16="http://schemas.microsoft.com/office/drawing/2014/main" id="{EF844563-DFCA-43B7-A8DA-91B6D6D548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871692" y="2100433"/>
            <a:ext cx="481801" cy="56210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Šípka">
            <a:extLst>
              <a:ext uri="{FF2B5EF4-FFF2-40B4-BE49-F238E27FC236}">
                <a16:creationId xmlns:a16="http://schemas.microsoft.com/office/drawing/2014/main" id="{15167158-89AE-41AA-B719-57CDB9B59C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4839824" y="3609812"/>
            <a:ext cx="462861" cy="444346"/>
          </a:xfrm>
          <a:prstGeom prst="rect">
            <a:avLst/>
          </a:prstGeom>
        </p:spPr>
      </p:pic>
      <p:sp>
        <p:nvSpPr>
          <p:cNvPr id="23" name="GPS">
            <a:extLst>
              <a:ext uri="{FF2B5EF4-FFF2-40B4-BE49-F238E27FC236}">
                <a16:creationId xmlns:a16="http://schemas.microsoft.com/office/drawing/2014/main" id="{9FE96BC7-BC08-4975-ADBE-0925F9409EE5}"/>
              </a:ext>
            </a:extLst>
          </p:cNvPr>
          <p:cNvSpPr txBox="1"/>
          <p:nvPr/>
        </p:nvSpPr>
        <p:spPr>
          <a:xfrm rot="21240000">
            <a:off x="8473540" y="4868619"/>
            <a:ext cx="2068822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GPS 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: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  N 48°4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6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48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  E 1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8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34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39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</a:t>
            </a:r>
          </a:p>
        </p:txBody>
      </p:sp>
      <p:sp>
        <p:nvSpPr>
          <p:cNvPr id="2" name="Bojnice">
            <a:extLst>
              <a:ext uri="{FF2B5EF4-FFF2-40B4-BE49-F238E27FC236}">
                <a16:creationId xmlns:a16="http://schemas.microsoft.com/office/drawing/2014/main" id="{2EE07F4B-2723-4644-9FE9-1A17CD4C7DA9}"/>
              </a:ext>
            </a:extLst>
          </p:cNvPr>
          <p:cNvSpPr txBox="1"/>
          <p:nvPr/>
        </p:nvSpPr>
        <p:spPr>
          <a:xfrm rot="21219898">
            <a:off x="5235194" y="3363044"/>
            <a:ext cx="552660" cy="1846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sk-SK" sz="1200">
                <a:solidFill>
                  <a:srgbClr val="70AD47">
                    <a:lumMod val="50000"/>
                  </a:srgbClr>
                </a:solidFill>
                <a:latin typeface="Joan" panose="00000400000000000000" pitchFamily="2" charset="-18"/>
                <a:cs typeface="Hadassah Friedlaender" panose="02020603050405020304" pitchFamily="18" charset="-79"/>
              </a:rPr>
              <a:t>Bojnice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739049" y="1531006"/>
            <a:ext cx="7912712" cy="4356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Názov">
            <a:extLst>
              <a:ext uri="{FF2B5EF4-FFF2-40B4-BE49-F238E27FC236}">
                <a16:creationId xmlns:a16="http://schemas.microsoft.com/office/drawing/2014/main" id="{787547D8-90AD-40D6-8D42-B982AEB25DF6}"/>
              </a:ext>
            </a:extLst>
          </p:cNvPr>
          <p:cNvSpPr txBox="1"/>
          <p:nvPr/>
        </p:nvSpPr>
        <p:spPr>
          <a:xfrm>
            <a:off x="7384001" y="5807292"/>
            <a:ext cx="4251164" cy="830997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92100">
                    <a:schemeClr val="accent4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BOJNICE castle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92100">
                  <a:schemeClr val="accent4">
                    <a:lumMod val="40000"/>
                    <a:lumOff val="60000"/>
                    <a:alpha val="79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7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>
        <p:fad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animBg="1" autoUpdateAnimBg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Wikipedia">
            <a:extLst>
              <a:ext uri="{FF2B5EF4-FFF2-40B4-BE49-F238E27FC236}">
                <a16:creationId xmlns:a16="http://schemas.microsoft.com/office/drawing/2014/main" id="{70034CB5-CB78-4EAE-BEBA-C3774496FEA6}"/>
              </a:ext>
            </a:extLst>
          </p:cNvPr>
          <p:cNvSpPr txBox="1"/>
          <p:nvPr/>
        </p:nvSpPr>
        <p:spPr>
          <a:xfrm>
            <a:off x="4148488" y="6234013"/>
            <a:ext cx="12251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500" b="1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Wikipedia</a:t>
            </a:r>
          </a:p>
        </p:txBody>
      </p:sp>
      <p:sp>
        <p:nvSpPr>
          <p:cNvPr id="6" name="Text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360000" y="1800000"/>
            <a:ext cx="5544000" cy="36625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kumimoji="0" lang="sk-SK" altLang="sk-SK" sz="44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B</a:t>
            </a:r>
            <a:r>
              <a:rPr lang="sk-SK" altLang="sk-SK" sz="1500" b="1" i="1">
                <a:latin typeface="Brooklyn CE" pitchFamily="2" charset="0"/>
              </a:rPr>
              <a:t>ojnický zámok leží na západnom okraji mesta Bojnice. Je postavený na travertínovej skale a tvorí ho vnútorný a vonkajší hrad s tromi nádvoriami.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Prvá písomná zmienka o hrade pochádza z roku 1113. Po rôznych majiteľoch sa hrad v roku 1644 dostal do majetku Pálffyovcov. Oni hrad prestavali do barokového a neskôr neogotického štýlu.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V súčasnosti má zámok romantický charakter, s čiastočne ponechaným pôvodne gotickým a renesančným základom hradu. Súčasťou zámku je aj zámocký park s množstvom vzácnych exotických stromov.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V roku 1970 bol vyhlásený za Národnú kultúrnu pamiatku.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ook Antiqua" pitchFamily="18" charset="0"/>
              </a:rPr>
              <a:t> </a:t>
            </a:r>
            <a:endParaRPr kumimoji="0" lang="sk-SK" altLang="sk-SK" b="0" i="0" u="none" strike="noStrike" kern="1200" cap="none" spc="0" normalizeH="0" baseline="0" noProof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</a:endParaRPr>
          </a:p>
        </p:txBody>
      </p:sp>
      <p:sp>
        <p:nvSpPr>
          <p:cNvPr id="11" name="Text ŠPA">
            <a:extLst>
              <a:ext uri="{FF2B5EF4-FFF2-40B4-BE49-F238E27FC236}">
                <a16:creationId xmlns:a16="http://schemas.microsoft.com/office/drawing/2014/main" id="{FA89BBF6-839C-4B99-A979-FE45DBEE20E2}"/>
              </a:ext>
            </a:extLst>
          </p:cNvPr>
          <p:cNvSpPr txBox="1"/>
          <p:nvPr/>
        </p:nvSpPr>
        <p:spPr>
          <a:xfrm>
            <a:off x="360000" y="1800000"/>
            <a:ext cx="5544000" cy="389337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lang="es-ES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E</a:t>
            </a:r>
            <a:r>
              <a:rPr lang="es-ES" altLang="sk-SK" sz="1500" b="1" i="1">
                <a:latin typeface="Brooklyn CE" pitchFamily="2" charset="0"/>
              </a:rPr>
              <a:t>l</a:t>
            </a:r>
            <a:r>
              <a:rPr lang="es-ES" altLang="sk-SK" sz="1600">
                <a:solidFill>
                  <a:prstClr val="white"/>
                </a:solidFill>
                <a:effectLst>
                  <a:outerShdw dist="38100" dir="2700000" algn="tl" rotWithShape="0">
                    <a:prstClr val="black">
                      <a:alpha val="65000"/>
                    </a:prstClr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500" b="1" i="1">
                <a:latin typeface="Brooklyn CE" pitchFamily="2" charset="0"/>
              </a:rPr>
              <a:t>Castillo de Bojnice está situado en el borde occidental de la ciudad de Bojnice. Está construido sobre una roca de travertino y consta de un castillo con tres patios.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s-ES" altLang="sk-SK" sz="1500" b="1" i="1">
                <a:latin typeface="Brooklyn CE" pitchFamily="2" charset="0"/>
              </a:rPr>
              <a:t>La primera mención escrita del castillo data de 1113. Después de varios propietarios, el castillo fue propiedad de la familia Pálf</a:t>
            </a:r>
            <a:r>
              <a:rPr lang="sk-SK" altLang="sk-SK" sz="1500" b="1" i="1">
                <a:latin typeface="Brooklyn CE" pitchFamily="2" charset="0"/>
              </a:rPr>
              <a:t>f</a:t>
            </a:r>
            <a:r>
              <a:rPr lang="es-ES" altLang="sk-SK" sz="1500" b="1" i="1">
                <a:latin typeface="Brooklyn CE" pitchFamily="2" charset="0"/>
              </a:rPr>
              <a:t>y en 1644. Se reconstruyo en un estilo barroco y neogótico en una fecha posterior.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s-ES" altLang="sk-SK" sz="1500" b="1" i="1">
                <a:latin typeface="Brooklyn CE" pitchFamily="2" charset="0"/>
              </a:rPr>
              <a:t>Actualmente el tiene un carácter romántico (deberá decir romano), con algunas de sus construcciones originales góticas y renacentistas. Hace parte del castillo un parque con muchos árboles exóticos y raros.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s-ES" altLang="sk-SK" sz="1500" b="1" i="1">
                <a:latin typeface="Brooklyn CE" pitchFamily="2" charset="0"/>
              </a:rPr>
              <a:t>En 1970, fue proclamado Monumento Cultural Nacional.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endParaRPr kumimoji="0" lang="sk-SK" altLang="sk-SK" sz="1800" b="0" i="0" u="none" strike="noStrike" kern="1200" cap="none" spc="0" normalizeH="0" baseline="0" noProof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ANG">
            <a:extLst>
              <a:ext uri="{FF2B5EF4-FFF2-40B4-BE49-F238E27FC236}">
                <a16:creationId xmlns:a16="http://schemas.microsoft.com/office/drawing/2014/main" id="{06E68FA3-C2EA-4638-A924-234494D2BF9F}"/>
              </a:ext>
            </a:extLst>
          </p:cNvPr>
          <p:cNvSpPr txBox="1"/>
          <p:nvPr/>
        </p:nvSpPr>
        <p:spPr>
          <a:xfrm>
            <a:off x="360000" y="1800000"/>
            <a:ext cx="5544000" cy="446276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lang="en-US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B</a:t>
            </a:r>
            <a:r>
              <a:rPr lang="en-US" altLang="sk-SK" sz="1500" b="1" i="1">
                <a:latin typeface="Brooklyn CE" pitchFamily="2" charset="0"/>
              </a:rPr>
              <a:t>ojnice castle is situated on the western edge near the town of the same name. Built on a travertine-rock, it consists of an inner and outer castle with three courtyards.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n-US" altLang="sk-SK" sz="1500" b="1" i="1">
                <a:latin typeface="Brooklyn CE" pitchFamily="2" charset="0"/>
              </a:rPr>
              <a:t>The first written mention dates to 1113. Changing owners through the centuries, in 1644 the P</a:t>
            </a:r>
            <a:r>
              <a:rPr lang="sk-SK" altLang="sk-SK" sz="1500" b="1" i="1">
                <a:latin typeface="Brooklyn CE" pitchFamily="2" charset="0"/>
              </a:rPr>
              <a:t>á</a:t>
            </a:r>
            <a:r>
              <a:rPr lang="en-US" altLang="sk-SK" sz="1500" b="1" i="1">
                <a:latin typeface="Brooklyn CE" pitchFamily="2" charset="0"/>
              </a:rPr>
              <a:t>lffy family took over the premises, re-shaping the then in Renaissance-style existing complex to baroque and neo-gothic features.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n-US" altLang="sk-SK" sz="1500" b="1" i="1">
                <a:latin typeface="Brooklyn CE" pitchFamily="2" charset="0"/>
              </a:rPr>
              <a:t>Currently the appearance is of a romantic character, with some of the original Gothic and Renaissance-foundations visible. The park of the castle features numerous rare species of trees.</a:t>
            </a:r>
          </a:p>
          <a:p>
            <a:pPr lvl="0" algn="justLow">
              <a:defRPr/>
            </a:pPr>
            <a:r>
              <a:rPr lang="sk-SK" altLang="sk-SK" sz="1500" b="1" i="1">
                <a:latin typeface="Brooklyn CE" pitchFamily="2" charset="0"/>
              </a:rPr>
              <a:t>     </a:t>
            </a:r>
            <a:r>
              <a:rPr lang="en-US" altLang="sk-SK" sz="1500" b="1" i="1">
                <a:latin typeface="Brooklyn CE" pitchFamily="2" charset="0"/>
              </a:rPr>
              <a:t>A fire in 1950 caused damage to large parts of Bojnice castle. Government agencies funded the repair and restoration works. In 1970, the castle was proclaimed a National Cultural Monument.</a:t>
            </a:r>
            <a:endParaRPr kumimoji="0" lang="sk-SK" altLang="sk-SK" sz="1800" b="1" i="1" u="none" strike="noStrike" kern="1200" cap="none" spc="0" normalizeH="0" baseline="0" noProof="0">
              <a:ln>
                <a:noFill/>
              </a:ln>
              <a:uLnTx/>
              <a:uFillTx/>
            </a:endParaRPr>
          </a:p>
        </p:txBody>
      </p:sp>
      <p:pic>
        <p:nvPicPr>
          <p:cNvPr id="7" name="SVK">
            <a:extLst>
              <a:ext uri="{FF2B5EF4-FFF2-40B4-BE49-F238E27FC236}">
                <a16:creationId xmlns:a16="http://schemas.microsoft.com/office/drawing/2014/main" id="{7EABEE92-E205-4B61-9CE5-F7166B2FF6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704" y="401485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">
            <a:extLst>
              <a:ext uri="{FF2B5EF4-FFF2-40B4-BE49-F238E27FC236}">
                <a16:creationId xmlns:a16="http://schemas.microsoft.com/office/drawing/2014/main" id="{C1B65E2F-00D1-407E-96AF-957B4DBF29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827" y="4014851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ANG">
            <a:extLst>
              <a:ext uri="{FF2B5EF4-FFF2-40B4-BE49-F238E27FC236}">
                <a16:creationId xmlns:a16="http://schemas.microsoft.com/office/drawing/2014/main" id="{E565E583-359D-46FF-AAA5-BD8262C780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950" y="401485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Kruh - šípka">
            <a:extLst>
              <a:ext uri="{FF2B5EF4-FFF2-40B4-BE49-F238E27FC236}">
                <a16:creationId xmlns:a16="http://schemas.microsoft.com/office/drawing/2014/main" id="{74374291-0069-458C-B81E-ECF71880A5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7716" y="6176403"/>
            <a:ext cx="438383" cy="438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okrytie">
            <a:extLst>
              <a:ext uri="{FF2B5EF4-FFF2-40B4-BE49-F238E27FC236}">
                <a16:creationId xmlns:a16="http://schemas.microsoft.com/office/drawing/2014/main" id="{6101043A-62BD-4216-BE94-D1988D05DA7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132" y="1800000"/>
            <a:ext cx="5671057" cy="481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6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6" grpId="3"/>
      <p:bldP spid="11" grpId="0"/>
      <p:bldP spid="11" grpId="1"/>
      <p:bldP spid="11" grpId="2"/>
      <p:bldP spid="11" grpId="3"/>
      <p:bldP spid="8" grpId="0"/>
      <p:bldP spid="8" grpId="1"/>
      <p:bldP spid="8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73442"/>
      </p:ext>
    </p:extLst>
  </p:cSld>
  <p:clrMapOvr>
    <a:masterClrMapping/>
  </p:clrMapOvr>
  <p:transition spd="slow" advClick="0"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3D90421-47B7-4A92-852C-00D809D00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4386924-B566-4A32-BB51-490C521F0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40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6A36870-1398-46B5-A722-46D6AB03B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DFF10A5F-8ED4-4008-9166-3324C62616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F3199F5-3F65-4D4B-9DE4-49A73432F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39A4ABA1-A053-4AD5-8030-01D4E02EA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34EDBF64-9E75-4CC0-9A70-A2410FA19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40AE2B86-A301-4738-8CC1-EA9F4409A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3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04FFC45-5D8A-4BBB-8AF1-4AABC17A4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FCB3F96-DFC0-490D-8EAE-CF21ED82B5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22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000DEEF5-EB5D-4235-8FEE-94097B85C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B61580E6-8F5C-4D1C-B54F-19EB9B62C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5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FB929A4-CD12-4829-BC8A-1AC929CBF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FA70F569-4399-49E4-A86C-B648B62D4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5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E678CBD-7866-4E81-86D4-425334F61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287E821C-01E4-4414-893A-5449CC406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124D7CF1-19B0-47A2-9324-3034DBC11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31E130C-CE27-4B1A-8EAA-DC68F8E80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9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3D862717-BE65-4FE4-A02A-FD149A123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ED77393-6D88-4CF1-8F55-22A16461E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EC20887-6B22-434B-8346-387091AA9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1C435485-B8AF-4029-BCF7-29D79F0D2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5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10E5483-CD23-42B5-B144-D8A0772A5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2431F997-E6DA-4E53-83F0-B72D7C6E1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4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0DF9AEF-382F-4B7A-A52B-C5E6E57C1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B74B451-9901-4E5C-ADC3-7EEDE5F6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6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52966525-0169-4D40-9760-AD331116B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EF8DAA6-55AF-48DF-B0BE-9123D9001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4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B43B30-D882-4AEC-8E17-19BB07C41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12E505F-E6CF-45C6-969B-FDD2A4698B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6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CD5912A-F39B-48BE-BA3C-AFA1C231C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529CC02-1E99-4DCA-A165-D535FCC74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9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B805DF8-CF1F-43B1-9C7F-F0E95C599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CC29678C-A3E3-419A-962F-434A10C64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09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A65F82E-E105-48C4-A9AA-957D9A56C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A67B91C-0251-4379-A46C-9CAC72F93E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D7231C9-6B92-44BA-BA08-985DBE968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A12DEE6F-320F-45DD-9187-E25AB4505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AE0C9A1-4FBB-4ECE-A715-16AC14413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4AAAF7C-E667-4BFD-A141-2B0229A27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0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26B3F69-E7C0-4F71-9537-5378B6741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C7FABD5-ED46-42D7-8CD0-4F339FF01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860CD72-B77C-4459-A6E3-90F38F6AF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A97EAAC2-B4C2-492F-B50B-2AE92432E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2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F2F0BCA1-FF71-42D1-B5E8-A42C6E7A1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DC442A9-0F74-41A0-BBE6-DEB369990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3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  <p:pic>
        <p:nvPicPr>
          <p:cNvPr id="9" name="Foto 2">
            <a:extLst>
              <a:ext uri="{FF2B5EF4-FFF2-40B4-BE49-F238E27FC236}">
                <a16:creationId xmlns:a16="http://schemas.microsoft.com/office/drawing/2014/main" id="{1E34A8EA-6259-46D5-B4FA-4D6EC90D7669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00" y="432000"/>
            <a:ext cx="4104000" cy="5544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DAD1A5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">
            <a:extLst>
              <a:ext uri="{FF2B5EF4-FFF2-40B4-BE49-F238E27FC236}">
                <a16:creationId xmlns:a16="http://schemas.microsoft.com/office/drawing/2014/main" id="{36E67315-3F3F-48B6-B8A3-1F5E032C5629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55" y="871200"/>
            <a:ext cx="4104000" cy="5544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DAD1A5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1781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1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973B71-EEFD-4E03-8F59-8491E54D0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288F039-4239-4124-8884-F35800C4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7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05B1CD3-BAF5-45DF-A65E-ED679E608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BA80349C-1380-4011-BFE0-DE048D817B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77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D82B3A73-490A-49F1-BDD6-8E30FE40E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C0548C3F-FB4E-44E1-81E3-10854C5C1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7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67C9DD5-48EA-4C40-B384-3837F22AB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13299D85-62C8-4E63-8417-A79C5A4E7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78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A60F2AB-C62F-4D9D-A33E-9558F8740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93F81F9C-B8BC-45D0-BE87-EEE7A6CC1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99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B931FAF-3141-462B-82A7-A790A952C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E8C94EBA-C274-4881-AC87-DC04DCA42F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0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E1DE2A90-82FF-4DB3-A191-621E09892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FDF4A65-0CF3-46F5-A36F-6161710FC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9"/>
            <a:ext cx="3369340" cy="1844315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</p:spTree>
    <p:extLst>
      <p:ext uri="{BB962C8B-B14F-4D97-AF65-F5344CB8AC3E}">
        <p14:creationId xmlns:p14="http://schemas.microsoft.com/office/powerpoint/2010/main" val="12200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31185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Non-commercial presentation!</a:t>
            </a:r>
          </a:p>
        </p:txBody>
      </p:sp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241105" y="3533211"/>
            <a:ext cx="15792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Bojnice Castle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Music :		Alirio Diaz</a:t>
            </a:r>
          </a:p>
          <a:p>
            <a:r>
              <a:rPr lang="sk-SK">
                <a:latin typeface="Brooklyn CE" pitchFamily="2" charset="0"/>
              </a:rPr>
              <a:t>Photos : 	private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Arranged by :	Steve Rumpler</a:t>
            </a:r>
          </a:p>
          <a:p>
            <a:r>
              <a:rPr lang="sk-SK">
                <a:latin typeface="Brooklyn CE" pitchFamily="2" charset="0"/>
              </a:rPr>
              <a:t>Year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566626" y="5618036"/>
            <a:ext cx="837432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Thanks for your feedback on this presentation...</a:t>
            </a: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Kruh - šípka">
            <a:extLst>
              <a:ext uri="{FF2B5EF4-FFF2-40B4-BE49-F238E27FC236}">
                <a16:creationId xmlns:a16="http://schemas.microsoft.com/office/drawing/2014/main" id="{E6D8A874-F57E-4020-9B3B-661BC384F6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7234" y="6064214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Kruh">
            <a:extLst>
              <a:ext uri="{FF2B5EF4-FFF2-40B4-BE49-F238E27FC236}">
                <a16:creationId xmlns:a16="http://schemas.microsoft.com/office/drawing/2014/main" id="{E8989DD5-0186-4E1B-8BE1-CBA1819C61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7279" y="6055111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20" name="Podpis">
            <a:extLst>
              <a:ext uri="{FF2B5EF4-FFF2-40B4-BE49-F238E27FC236}">
                <a16:creationId xmlns:a16="http://schemas.microsoft.com/office/drawing/2014/main" id="{7C5CEFB8-C3C8-4C22-A3CA-2EE0F35431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14890" y="6065451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68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4.44444E-6 L 0.00521 -0.01621 " pathEditMode="relative" rAng="0" ptsTypes="AA">
                                      <p:cBhvr>
                                        <p:cTn id="3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1000"/>
                                    </p:animMotion>
                                    <p:animRot by="1500000">
                                      <p:cBhvr>
                                        <p:cTn id="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100"/>
                            </p:stCondLst>
                            <p:childTnLst>
                              <p:par>
                                <p:cTn id="38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600"/>
                            </p:stCondLst>
                            <p:childTnLst>
                              <p:par>
                                <p:cTn id="87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440</Words>
  <Application>Microsoft Office PowerPoint</Application>
  <PresentationFormat>Širokouhlá</PresentationFormat>
  <Paragraphs>34</Paragraphs>
  <Slides>38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38</vt:i4>
      </vt:variant>
    </vt:vector>
  </HeadingPairs>
  <TitlesOfParts>
    <vt:vector size="48" baseType="lpstr">
      <vt:lpstr>Arial</vt:lpstr>
      <vt:lpstr>Joan</vt:lpstr>
      <vt:lpstr>Calibri Light</vt:lpstr>
      <vt:lpstr>Calibri</vt:lpstr>
      <vt:lpstr>Arabia CE</vt:lpstr>
      <vt:lpstr>BalloPEEExtBol</vt:lpstr>
      <vt:lpstr>Book Antiqua</vt:lpstr>
      <vt:lpstr>Brooklyn CE</vt:lpstr>
      <vt:lpstr>Castanet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2017-06-17T16:03:28Z</dcterms:created>
  <dcterms:modified xsi:type="dcterms:W3CDTF">2020-04-26T17:58:19Z</dcterms:modified>
</cp:coreProperties>
</file>