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66" r:id="rId3"/>
    <p:sldId id="300" r:id="rId4"/>
    <p:sldId id="316" r:id="rId5"/>
    <p:sldId id="322" r:id="rId6"/>
    <p:sldId id="257" r:id="rId7"/>
    <p:sldId id="301" r:id="rId8"/>
    <p:sldId id="324" r:id="rId9"/>
    <p:sldId id="293" r:id="rId10"/>
    <p:sldId id="286" r:id="rId11"/>
    <p:sldId id="276" r:id="rId12"/>
    <p:sldId id="282" r:id="rId13"/>
    <p:sldId id="313" r:id="rId14"/>
    <p:sldId id="309" r:id="rId15"/>
    <p:sldId id="308" r:id="rId16"/>
    <p:sldId id="288" r:id="rId17"/>
    <p:sldId id="261" r:id="rId18"/>
    <p:sldId id="259" r:id="rId19"/>
    <p:sldId id="311" r:id="rId20"/>
    <p:sldId id="274" r:id="rId21"/>
    <p:sldId id="270" r:id="rId22"/>
    <p:sldId id="268" r:id="rId23"/>
    <p:sldId id="262" r:id="rId24"/>
    <p:sldId id="267" r:id="rId25"/>
    <p:sldId id="269" r:id="rId26"/>
    <p:sldId id="290" r:id="rId27"/>
    <p:sldId id="265" r:id="rId28"/>
    <p:sldId id="314" r:id="rId29"/>
    <p:sldId id="299" r:id="rId30"/>
    <p:sldId id="284" r:id="rId31"/>
    <p:sldId id="304" r:id="rId32"/>
    <p:sldId id="294" r:id="rId33"/>
    <p:sldId id="310" r:id="rId34"/>
    <p:sldId id="298" r:id="rId35"/>
    <p:sldId id="271" r:id="rId36"/>
    <p:sldId id="312" r:id="rId37"/>
    <p:sldId id="264" r:id="rId38"/>
    <p:sldId id="303" r:id="rId39"/>
    <p:sldId id="285" r:id="rId40"/>
    <p:sldId id="280" r:id="rId41"/>
    <p:sldId id="263" r:id="rId42"/>
    <p:sldId id="272" r:id="rId43"/>
    <p:sldId id="281" r:id="rId44"/>
    <p:sldId id="283" r:id="rId45"/>
    <p:sldId id="302" r:id="rId46"/>
    <p:sldId id="278" r:id="rId47"/>
    <p:sldId id="292" r:id="rId48"/>
    <p:sldId id="297" r:id="rId49"/>
    <p:sldId id="289" r:id="rId50"/>
    <p:sldId id="277" r:id="rId51"/>
  </p:sldIdLst>
  <p:sldSz cx="12192000" cy="6858000"/>
  <p:notesSz cx="6858000" cy="9144000"/>
  <p:embeddedFontLst>
    <p:embeddedFont>
      <p:font typeface="Arial Black" panose="020B0A04020102020204" pitchFamily="34" charset="0"/>
      <p:bold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Calibri Light" panose="020F0302020204030204" pitchFamily="34" charset="0"/>
      <p:regular r:id="rId57"/>
      <p:italic r:id="rId58"/>
    </p:embeddedFont>
    <p:embeddedFont>
      <p:font typeface="Constantia" panose="02030602050306030303" pitchFamily="18" charset="0"/>
      <p:regular r:id="rId59"/>
      <p:bold r:id="rId60"/>
      <p:italic r:id="rId61"/>
      <p:boldItalic r:id="rId62"/>
    </p:embeddedFont>
    <p:embeddedFont>
      <p:font typeface="Matura MT Script Capitals" panose="03020802060602070202" pitchFamily="66" charset="0"/>
      <p:regular r:id="rId63"/>
    </p:embeddedFont>
    <p:embeddedFont>
      <p:font typeface="Merlin CE" pitchFamily="2" charset="0"/>
      <p:regular r:id="rId64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rOOUHiMdnEEf21fLgZ3EA==" hashData="KNqeWDNde0PtwTJK9YumFs9fx3yalxnHBLrKLu1KhU2Dq6mLSNJdZZWf8yVPASR2BfLlKX+OPLiXCLiCzrPw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42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2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4.fntdata"/><Relationship Id="rId63" Type="http://schemas.openxmlformats.org/officeDocument/2006/relationships/font" Target="fonts/font12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61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4F88AB-4634-4F56-BF97-B9B0178BE8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725DA5F-0573-4ADA-8468-39BF403940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3F11D4-69BC-433B-8FF4-3C820911C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95ABD6-632A-4106-BCA1-16678BC88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402076-6259-4177-9688-5A0AD11C4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4830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25F313-2C9F-4AC9-BD10-2B8BB291F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F013CFD-CA75-42D0-B8F1-4ADFB50F8E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74817E-5572-4DCE-AFDF-881E128CE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DA9E83-3C3E-4C1D-90D6-8DBD04CCC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DB1775-B420-49A7-814B-F08B8E70A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4466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1A40F0-5FEE-4DAA-A86F-6C62A68FE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5A185D-9911-4B16-90F0-3607FA29E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1CB0FD-EF41-4BCA-999C-D5B7A2FF0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A911B9-EA2B-4E84-AD75-C3EF608F3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F8B0E3-C881-4D64-AED3-CA24B7B66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607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C0D44C-8715-4888-B04C-0CF19D1A3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C9085B-EC46-4963-A28C-78CC37284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D715BC6-4CDB-408B-A828-2DBF1B84F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FE4040-1962-4FC5-A91D-DE9455F02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2070D44-C7D8-4C53-8346-24FD8AA64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0F92502-A188-45B8-B843-EB14EF6F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165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E77A69-FD62-418E-9AC8-6E077A1E4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D96B08-2920-4195-9DA8-61AFE7EB9B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EC11288-F64B-4B47-A5C1-31D3A2CB3B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60A4866-E183-497A-9060-8AFD095587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7B9561C-FFEF-40D3-862E-FA69268D8B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1A5CFAD-26EC-4B86-A5B9-97B476428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09EB9C7-0817-4067-947C-8A14AE6D3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5ADC44E-7576-4669-9433-EDEAF0FF0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0800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2216AE-985E-470E-82F0-309A993EA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E611FAB-81DC-4162-B2CF-5D0F0A697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6EBE691-F385-4B97-A1B6-E9BC99FAD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99BCE0D-B3BD-4432-A3DC-CA277D961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90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9FA9A15-240E-463B-8270-524BC873B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66750FB-A875-4583-B63E-6A8B1BD8B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BDC9F44-0066-4035-88C4-D7CED4497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2023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5BCCE8-6E3C-4078-98B8-3F7575039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325E1F-147A-4FD2-A2C7-CB62B7EC2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CB728E-069D-4FBA-88CB-9DB1106F45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131B4CD-837F-4EAC-8A44-4DFA75434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3743AC-26D9-4B91-AFEB-4F175BCD1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6C249E-2E19-4F7D-912B-70AFAC443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6733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0C10D1-D950-4C0E-94AE-62A66F87E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3E48C21-1381-434A-A352-5AC1C3154D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E806AA-501D-4548-8CA0-A86B669274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7D7A329-14CC-4A4E-9EF5-3A2AC2409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895149C-6753-45BE-9AE3-D379F9C86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DD8E936-279C-4888-94A4-1F45E9751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5290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96C81D-677D-4AC9-A590-8042FD052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0C3698-5682-4FDA-A3F3-4BA840EFCA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0A99CB-D59F-4F82-9E30-7D74407C8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693291-9F03-4B40-BFAA-D1A952643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EB27E9-BEF0-41C0-AD0F-E11A1CC9B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5872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5D54032-12A8-4A1A-999B-AC271D0DB6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94ED03-8B45-4B76-BEDB-2226488498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BDDDCD-969E-4B8B-A082-2ABF42049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237721-30AE-4930-85EA-F8D10D8E2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743069-9FAF-4CBC-8839-DA6C40700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039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7871A9-8560-4747-BCDF-9EEEC1460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1D39C3C-83EA-454A-AADC-5C09B9EC6F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500AC9-270F-47ED-9C71-71EFA7E41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E9B61-7535-4DD5-8D7E-98582878697A}" type="datetimeFigureOut">
              <a:rPr lang="es-MX" smtClean="0"/>
              <a:t>22/03/2020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F27C612-44D4-428B-BA3B-B758E1F110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307AA4-F888-4EF7-889A-44A6777A4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1D15D-389C-46D4-B219-92E53D283551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9580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hyperlink" Target="https://500px.com/MarioAlfredoMral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g"/><Relationship Id="rId3" Type="http://schemas.openxmlformats.org/officeDocument/2006/relationships/image" Target="../media/image64.png"/><Relationship Id="rId7" Type="http://schemas.openxmlformats.org/officeDocument/2006/relationships/image" Target="../media/image68.jpeg"/><Relationship Id="rId12" Type="http://schemas.openxmlformats.org/officeDocument/2006/relationships/image" Target="../media/image7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11" Type="http://schemas.openxmlformats.org/officeDocument/2006/relationships/image" Target="../media/image72.png"/><Relationship Id="rId5" Type="http://schemas.openxmlformats.org/officeDocument/2006/relationships/image" Target="../media/image66.jpeg"/><Relationship Id="rId10" Type="http://schemas.openxmlformats.org/officeDocument/2006/relationships/image" Target="../media/image71.jpg"/><Relationship Id="rId4" Type="http://schemas.openxmlformats.org/officeDocument/2006/relationships/image" Target="../media/image65.jpeg"/><Relationship Id="rId9" Type="http://schemas.openxmlformats.org/officeDocument/2006/relationships/image" Target="../media/image7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n relacionada">
            <a:extLst>
              <a:ext uri="{FF2B5EF4-FFF2-40B4-BE49-F238E27FC236}">
                <a16:creationId xmlns:a16="http://schemas.microsoft.com/office/drawing/2014/main" id="{56869773-3DE6-44E2-8A6F-C17889A87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0600" y="414301"/>
            <a:ext cx="6310800" cy="473474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88900" dist="76200" dir="2700000" algn="tl" rotWithShape="0">
              <a:prstClr val="black">
                <a:alpha val="7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 Box 8">
            <a:extLst>
              <a:ext uri="{FF2B5EF4-FFF2-40B4-BE49-F238E27FC236}">
                <a16:creationId xmlns:a16="http://schemas.microsoft.com/office/drawing/2014/main" id="{5233D13D-0664-4396-97DE-430FDED61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4387" y="4041049"/>
            <a:ext cx="290656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E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s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t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o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 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e</a:t>
            </a:r>
            <a:r>
              <a:rPr kumimoji="0" lang="es-MX" sz="6600" b="1" i="1" u="none" strike="noStrike" kern="1200" cap="none" spc="0" normalizeH="0" baseline="0" noProof="0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50800" dist="38100" dir="2700000" algn="tl" rotWithShape="0">
                    <a:schemeClr val="bg1">
                      <a:alpha val="78000"/>
                    </a:schemeClr>
                  </a:outerShdw>
                </a:effectLst>
                <a:uLnTx/>
                <a:uFillTx/>
                <a:latin typeface="Merlin CE" pitchFamily="2" charset="0"/>
              </a:rPr>
              <a:t>s</a:t>
            </a:r>
            <a:endParaRPr kumimoji="0" lang="es-ES" sz="6600" b="1" i="1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50800" dist="38100" dir="2700000" algn="tl" rotWithShape="0">
                  <a:schemeClr val="bg1">
                    <a:alpha val="78000"/>
                  </a:schemeClr>
                </a:outerShdw>
              </a:effectLst>
              <a:uLnTx/>
              <a:uFillTx/>
              <a:latin typeface="Merlin CE" pitchFamily="2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5BDB93B-95B9-46D0-A161-2937079AEECE}"/>
              </a:ext>
            </a:extLst>
          </p:cNvPr>
          <p:cNvSpPr/>
          <p:nvPr/>
        </p:nvSpPr>
        <p:spPr>
          <a:xfrm>
            <a:off x="2824711" y="5237112"/>
            <a:ext cx="61061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C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A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M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P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E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C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H</a:t>
            </a:r>
            <a:r>
              <a:rPr lang="es-ES" sz="8000" b="1" i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Merlin CE" pitchFamily="2" charset="0"/>
              </a:rPr>
              <a:t>E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CBEE29D-10DA-4902-A24E-4920416681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67" y="426026"/>
            <a:ext cx="1536950" cy="6016337"/>
          </a:xfrm>
          <a:prstGeom prst="rect">
            <a:avLst/>
          </a:prstGeom>
        </p:spPr>
      </p:pic>
      <p:pic>
        <p:nvPicPr>
          <p:cNvPr id="8" name="Imagen 8">
            <a:extLst>
              <a:ext uri="{FF2B5EF4-FFF2-40B4-BE49-F238E27FC236}">
                <a16:creationId xmlns:a16="http://schemas.microsoft.com/office/drawing/2014/main" id="{3383AECB-338F-4904-8847-65B0BE9BC0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238583" y="420831"/>
            <a:ext cx="1536950" cy="601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Soy Campechano -Romanza Campeche..wav"/>
          </p:stSnd>
        </p:sndAc>
      </p:transition>
    </mc:Choice>
    <mc:Fallback xmlns="">
      <p:transition spd="slow" advClick="0" advTm="14000">
        <p:fade/>
        <p:sndAc>
          <p:stSnd loop="1">
            <p:snd r:embed="rId5" name="Soy Campechano -Romanza Campeche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apvespre">
            <a:extLst>
              <a:ext uri="{FF2B5EF4-FFF2-40B4-BE49-F238E27FC236}">
                <a16:creationId xmlns:a16="http://schemas.microsoft.com/office/drawing/2014/main" id="{D6BA05F0-7355-4183-AE7A-B1898B35F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3E84314-C8FA-492F-AB08-823D1551FA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BD97FA2-0E0E-4852-94A4-CB88D89C8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prstClr val="white"/>
                </a:solidFill>
                <a:latin typeface="Constantia" panose="02030602050306030303" pitchFamily="18" charset="0"/>
              </a:rPr>
              <a:t>Ultimas luces del día - Campeche</a:t>
            </a:r>
          </a:p>
        </p:txBody>
      </p:sp>
    </p:spTree>
    <p:extLst>
      <p:ext uri="{BB962C8B-B14F-4D97-AF65-F5344CB8AC3E}">
        <p14:creationId xmlns:p14="http://schemas.microsoft.com/office/powerpoint/2010/main" val="65092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The birds of Campeche">
            <a:extLst>
              <a:ext uri="{FF2B5EF4-FFF2-40B4-BE49-F238E27FC236}">
                <a16:creationId xmlns:a16="http://schemas.microsoft.com/office/drawing/2014/main" id="{DC3C272F-77FC-43F7-8DDC-5F1215439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EA744529-10D1-43D2-BD5A-927B89BAC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B144D4B-ED90-4F84-9284-C47313050B56}"/>
              </a:ext>
            </a:extLst>
          </p:cNvPr>
          <p:cNvSpPr/>
          <p:nvPr/>
        </p:nvSpPr>
        <p:spPr>
          <a:xfrm>
            <a:off x="10099343" y="6120000"/>
            <a:ext cx="1343638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800" b="1" i="1" dirty="0">
                <a:latin typeface="Calibri" panose="020F0502020204030204"/>
              </a:rPr>
              <a:t>P</a:t>
            </a:r>
            <a:r>
              <a:rPr kumimoji="0" lang="es-MX" sz="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hoto  </a:t>
            </a:r>
            <a:r>
              <a:rPr kumimoji="0" lang="es-MX" sz="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2012 </a:t>
            </a:r>
            <a:r>
              <a:rPr kumimoji="0" lang="es-MX" sz="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por Yes </a:t>
            </a:r>
            <a:r>
              <a:rPr kumimoji="0" lang="es-MX" sz="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 •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A7B1D8-77D3-4329-8515-E0C5D6C71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999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Las aves </a:t>
            </a: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de </a:t>
            </a:r>
            <a:r>
              <a:rPr kumimoji="0" lang="sk-SK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C</a:t>
            </a: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ampeche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39143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alakmul">
            <a:extLst>
              <a:ext uri="{FF2B5EF4-FFF2-40B4-BE49-F238E27FC236}">
                <a16:creationId xmlns:a16="http://schemas.microsoft.com/office/drawing/2014/main" id="{B4AB228D-1FF2-404B-9D6B-3907D78113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58A60EC-4E43-4E5C-AC48-200DFB09B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94EEDEE-DDAA-4760-9E47-845901F3AAF3}"/>
              </a:ext>
            </a:extLst>
          </p:cNvPr>
          <p:cNvSpPr/>
          <p:nvPr/>
        </p:nvSpPr>
        <p:spPr>
          <a:xfrm>
            <a:off x="9653709" y="6120000"/>
            <a:ext cx="178927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Eleonora Lonardi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90F56045-0129-40C8-9A4D-0CC307181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Calakmul</a:t>
            </a:r>
          </a:p>
        </p:txBody>
      </p:sp>
      <p:pic>
        <p:nvPicPr>
          <p:cNvPr id="3076" name="Picture 4" descr="Resultado de imagen para logos mayas">
            <a:extLst>
              <a:ext uri="{FF2B5EF4-FFF2-40B4-BE49-F238E27FC236}">
                <a16:creationId xmlns:a16="http://schemas.microsoft.com/office/drawing/2014/main" id="{FF6BEEE3-7A32-4114-9E85-FD39D005C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1240" y="522556"/>
            <a:ext cx="815987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97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calakmul zona arqueologica">
            <a:extLst>
              <a:ext uri="{FF2B5EF4-FFF2-40B4-BE49-F238E27FC236}">
                <a16:creationId xmlns:a16="http://schemas.microsoft.com/office/drawing/2014/main" id="{5305040E-C0FE-4C38-9FFE-2500809F91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C62342B-7379-4FD1-971D-8C06E356D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52187FFE-72F7-47BC-9D52-B99978A97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La Reserva de la Biosfera de Calakmul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DE58FA9-0C20-4908-8440-95B2EFD5301F}"/>
              </a:ext>
            </a:extLst>
          </p:cNvPr>
          <p:cNvSpPr/>
          <p:nvPr/>
        </p:nvSpPr>
        <p:spPr>
          <a:xfrm>
            <a:off x="9174411" y="6120000"/>
            <a:ext cx="226857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CONACULTA e INAH </a:t>
            </a:r>
            <a:r>
              <a:rPr lang="es-MX" sz="800" b="1" i="1">
                <a:latin typeface="Calibri" panose="020F0502020204030204"/>
              </a:rPr>
              <a:t>de México</a:t>
            </a:r>
            <a:endParaRPr lang="es-MX" sz="800" b="1" i="1" dirty="0">
              <a:latin typeface="Calibri" panose="020F0502020204030204"/>
            </a:endParaRPr>
          </a:p>
        </p:txBody>
      </p:sp>
      <p:pic>
        <p:nvPicPr>
          <p:cNvPr id="6" name="Picture 2" descr="Imagen relacionada">
            <a:extLst>
              <a:ext uri="{FF2B5EF4-FFF2-40B4-BE49-F238E27FC236}">
                <a16:creationId xmlns:a16="http://schemas.microsoft.com/office/drawing/2014/main" id="{AFBB87E1-54C8-4B83-B5AA-98FD573C2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0" y="457980"/>
            <a:ext cx="685800" cy="72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410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ampeche">
            <a:extLst>
              <a:ext uri="{FF2B5EF4-FFF2-40B4-BE49-F238E27FC236}">
                <a16:creationId xmlns:a16="http://schemas.microsoft.com/office/drawing/2014/main" id="{DAD10359-60DE-440D-818E-6D8109884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63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C53F56D-1B49-455A-AA36-ECDF36E1DF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9AE87FE-941C-41E9-B40E-E719B5663508}"/>
              </a:ext>
            </a:extLst>
          </p:cNvPr>
          <p:cNvSpPr/>
          <p:nvPr/>
        </p:nvSpPr>
        <p:spPr>
          <a:xfrm>
            <a:off x="10019193" y="6120000"/>
            <a:ext cx="1423788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</a:t>
            </a:r>
            <a:r>
              <a:rPr lang="es-MX" sz="800" b="1" i="1">
                <a:latin typeface="Calibri" panose="020F0502020204030204"/>
              </a:rPr>
              <a:t>2015 por Djuland</a:t>
            </a:r>
            <a:r>
              <a:rPr lang="es-MX" sz="800" b="1" i="1" dirty="0">
                <a:latin typeface="Calibri" panose="020F0502020204030204"/>
              </a:rPr>
              <a:t> 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37C3C8-1F2F-407D-B02F-7BF48E15E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Casas típicas de Campeche</a:t>
            </a:r>
          </a:p>
        </p:txBody>
      </p:sp>
    </p:spTree>
    <p:extLst>
      <p:ext uri="{BB962C8B-B14F-4D97-AF65-F5344CB8AC3E}">
        <p14:creationId xmlns:p14="http://schemas.microsoft.com/office/powerpoint/2010/main" val="1665008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3" descr="Campeche, MX">
            <a:extLst>
              <a:ext uri="{FF2B5EF4-FFF2-40B4-BE49-F238E27FC236}">
                <a16:creationId xmlns:a16="http://schemas.microsoft.com/office/drawing/2014/main" id="{508A98B6-EA85-43BD-8ADD-A0B5F4E08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2A0678D-A778-4BBF-AE6E-6268D790E7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96FA9A4-CFB0-41E1-9B3B-FE4D5732321E}"/>
              </a:ext>
            </a:extLst>
          </p:cNvPr>
          <p:cNvSpPr/>
          <p:nvPr/>
        </p:nvSpPr>
        <p:spPr>
          <a:xfrm>
            <a:off x="9360359" y="6120000"/>
            <a:ext cx="2082621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  © </a:t>
            </a:r>
            <a:r>
              <a:rPr lang="pt-BR" sz="800" b="1" i="1" dirty="0">
                <a:latin typeface="Calibri" panose="020F0502020204030204"/>
              </a:rPr>
              <a:t>2014 por Eduardo Martinez </a:t>
            </a:r>
            <a:r>
              <a:rPr lang="pt-BR" sz="800" b="1" i="1">
                <a:latin typeface="Calibri" panose="020F0502020204030204"/>
              </a:rPr>
              <a:t>Uribe 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FC090F-8F1D-4A72-9ACA-1272175C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Reflejos</a:t>
            </a:r>
          </a:p>
        </p:txBody>
      </p:sp>
    </p:spTree>
    <p:extLst>
      <p:ext uri="{BB962C8B-B14F-4D97-AF65-F5344CB8AC3E}">
        <p14:creationId xmlns:p14="http://schemas.microsoft.com/office/powerpoint/2010/main" val="77648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57F1293E-8B0E-4429-813B-3C7D3344E9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790D37A-E90B-4BA9-8642-81BE9E7CCE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DC0418B4-165C-48FF-8A23-5BA3536AA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El matrimonio entre los mayas – Isla de Jaina</a:t>
            </a:r>
          </a:p>
        </p:txBody>
      </p:sp>
      <p:pic>
        <p:nvPicPr>
          <p:cNvPr id="8196" name="Picture 4" descr="logo">
            <a:extLst>
              <a:ext uri="{FF2B5EF4-FFF2-40B4-BE49-F238E27FC236}">
                <a16:creationId xmlns:a16="http://schemas.microsoft.com/office/drawing/2014/main" id="{0004C746-11E6-4312-B181-FE3E84462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375" y="520745"/>
            <a:ext cx="1610578" cy="43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8898E5AB-1BFA-452D-A5C7-D8705D8308DA}"/>
              </a:ext>
            </a:extLst>
          </p:cNvPr>
          <p:cNvSpPr/>
          <p:nvPr/>
        </p:nvSpPr>
        <p:spPr>
          <a:xfrm>
            <a:off x="742375" y="1243912"/>
            <a:ext cx="2756848" cy="46166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latin typeface="Constantia" panose="02030602050306030303" pitchFamily="18" charset="0"/>
              </a:rPr>
              <a:t>Figuras de cerámica encontradas en Jaina (la isla Maya de los muertos) </a:t>
            </a:r>
          </a:p>
        </p:txBody>
      </p:sp>
    </p:spTree>
    <p:extLst>
      <p:ext uri="{BB962C8B-B14F-4D97-AF65-F5344CB8AC3E}">
        <p14:creationId xmlns:p14="http://schemas.microsoft.com/office/powerpoint/2010/main" val="363939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>
            <a:extLst>
              <a:ext uri="{FF2B5EF4-FFF2-40B4-BE49-F238E27FC236}">
                <a16:creationId xmlns:a16="http://schemas.microsoft.com/office/drawing/2014/main" id="{293C5FDB-5D03-460C-BC13-FF08707FC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905" y="1071"/>
            <a:ext cx="12188190" cy="685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BD08AA9-8C34-47C6-8FF4-E4908390B1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0A3B551-A49A-4218-B698-7C8CB01375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Calakmul</a:t>
            </a:r>
          </a:p>
        </p:txBody>
      </p:sp>
      <p:pic>
        <p:nvPicPr>
          <p:cNvPr id="5" name="Picture 2" descr="Imagen relacionada">
            <a:extLst>
              <a:ext uri="{FF2B5EF4-FFF2-40B4-BE49-F238E27FC236}">
                <a16:creationId xmlns:a16="http://schemas.microsoft.com/office/drawing/2014/main" id="{054098DF-FEF2-4944-95B8-F85514077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0" y="489715"/>
            <a:ext cx="685800" cy="72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113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&quot;Diva&quot;">
            <a:extLst>
              <a:ext uri="{FF2B5EF4-FFF2-40B4-BE49-F238E27FC236}">
                <a16:creationId xmlns:a16="http://schemas.microsoft.com/office/drawing/2014/main" id="{3D18CFD7-7B78-432B-990B-6655C2EC0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D5EADC6-2260-4245-9A55-DBD6B1642C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6AF55E-39B5-4569-B3B6-B1D847DBD1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"Diva"</a:t>
            </a:r>
          </a:p>
        </p:txBody>
      </p:sp>
    </p:spTree>
    <p:extLst>
      <p:ext uri="{BB962C8B-B14F-4D97-AF65-F5344CB8AC3E}">
        <p14:creationId xmlns:p14="http://schemas.microsoft.com/office/powerpoint/2010/main" val="197426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Uayamon Campeche, Mexico.">
            <a:extLst>
              <a:ext uri="{FF2B5EF4-FFF2-40B4-BE49-F238E27FC236}">
                <a16:creationId xmlns:a16="http://schemas.microsoft.com/office/drawing/2014/main" id="{B2B08C4A-62B8-47DE-9DC2-A7262DD39C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D952483-AE5D-4932-B5E5-BB6BEF6D9A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2680BD0-A287-444A-86E8-9FB03A1DAFA1}"/>
              </a:ext>
            </a:extLst>
          </p:cNvPr>
          <p:cNvSpPr/>
          <p:nvPr/>
        </p:nvSpPr>
        <p:spPr>
          <a:xfrm>
            <a:off x="9814008" y="6138278"/>
            <a:ext cx="162897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Javier Trujillo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6BE432-1811-4657-8D5D-DC9C9A04E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Uayamon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Campeche</a:t>
            </a:r>
          </a:p>
        </p:txBody>
      </p:sp>
    </p:spTree>
    <p:extLst>
      <p:ext uri="{BB962C8B-B14F-4D97-AF65-F5344CB8AC3E}">
        <p14:creationId xmlns:p14="http://schemas.microsoft.com/office/powerpoint/2010/main" val="369967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Iglesia de Santa Ana en Campeche, México ">
            <a:extLst>
              <a:ext uri="{FF2B5EF4-FFF2-40B4-BE49-F238E27FC236}">
                <a16:creationId xmlns:a16="http://schemas.microsoft.com/office/drawing/2014/main" id="{A6264BC1-E9B1-4D83-B2BF-C1CB64E48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35C0A1F-4852-43CD-A90E-EF12F8AFF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4BF82D3-664E-405F-B653-6195B1DD4DF1}"/>
              </a:ext>
            </a:extLst>
          </p:cNvPr>
          <p:cNvSpPr/>
          <p:nvPr/>
        </p:nvSpPr>
        <p:spPr>
          <a:xfrm>
            <a:off x="9913395" y="6120000"/>
            <a:ext cx="1529586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2018 por José Flores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65046B-65C8-4F9D-907B-E5B1168C4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Iglesia de Santa Ana en Campeche</a:t>
            </a:r>
          </a:p>
        </p:txBody>
      </p:sp>
    </p:spTree>
    <p:extLst>
      <p:ext uri="{BB962C8B-B14F-4D97-AF65-F5344CB8AC3E}">
        <p14:creationId xmlns:p14="http://schemas.microsoft.com/office/powerpoint/2010/main" val="35497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3C2DA7-245F-495C-A31A-7CD080B0D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2" y="2448"/>
            <a:ext cx="12192001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CBD7C8C-A356-4463-84DD-77FB67320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8E33928A-2074-492F-B7A4-05A8BFD0A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Dzibilnocac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122" name="Picture 2" descr="Imagen relacionada">
            <a:extLst>
              <a:ext uri="{FF2B5EF4-FFF2-40B4-BE49-F238E27FC236}">
                <a16:creationId xmlns:a16="http://schemas.microsoft.com/office/drawing/2014/main" id="{D963442B-DA9A-4C74-B2D3-646503A33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0" y="592240"/>
            <a:ext cx="685800" cy="72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61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Hecelchakán">
            <a:extLst>
              <a:ext uri="{FF2B5EF4-FFF2-40B4-BE49-F238E27FC236}">
                <a16:creationId xmlns:a16="http://schemas.microsoft.com/office/drawing/2014/main" id="{F9F23E05-930D-4EF8-A700-14AF24BFF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83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3E72D92-63FF-4B72-9724-5DDD5C164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4AF655D-3B88-40DB-A78D-FE03E3B45B58}"/>
              </a:ext>
            </a:extLst>
          </p:cNvPr>
          <p:cNvSpPr/>
          <p:nvPr/>
        </p:nvSpPr>
        <p:spPr>
          <a:xfrm>
            <a:off x="9828031" y="6120000"/>
            <a:ext cx="16113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Adir Ramírez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A4C3E4A6-5BDF-4957-B078-50458D9480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Hecelchakán</a:t>
            </a:r>
          </a:p>
        </p:txBody>
      </p:sp>
    </p:spTree>
    <p:extLst>
      <p:ext uri="{BB962C8B-B14F-4D97-AF65-F5344CB8AC3E}">
        <p14:creationId xmlns:p14="http://schemas.microsoft.com/office/powerpoint/2010/main" val="283482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3973116-3632-4D3F-B2B9-240B8A8D9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386" y="2640"/>
            <a:ext cx="12182613" cy="6852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327FD10-0C4E-4892-A80B-E217EB18EC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8D029388-50A9-4A80-8354-799831F51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Cenotes de Miguel Colorado - Champotón </a:t>
            </a:r>
          </a:p>
        </p:txBody>
      </p:sp>
    </p:spTree>
    <p:extLst>
      <p:ext uri="{BB962C8B-B14F-4D97-AF65-F5344CB8AC3E}">
        <p14:creationId xmlns:p14="http://schemas.microsoft.com/office/powerpoint/2010/main" val="27566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Mexican dance campeche">
            <a:extLst>
              <a:ext uri="{FF2B5EF4-FFF2-40B4-BE49-F238E27FC236}">
                <a16:creationId xmlns:a16="http://schemas.microsoft.com/office/drawing/2014/main" id="{0C894A30-7A5F-405A-A359-96DCD6DE48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2BD4265-4A19-484C-8A4A-EF7C8F0E19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7FF7741-27CF-4221-98B4-047B1A9D86E7}"/>
              </a:ext>
            </a:extLst>
          </p:cNvPr>
          <p:cNvSpPr/>
          <p:nvPr/>
        </p:nvSpPr>
        <p:spPr>
          <a:xfrm>
            <a:off x="9955073" y="6120000"/>
            <a:ext cx="1487908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2015 por Luis Luján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6D6289-4812-4EAB-A887-2D22A0891E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Bailarinas de danza folklórica de Campeche</a:t>
            </a:r>
          </a:p>
        </p:txBody>
      </p:sp>
    </p:spTree>
    <p:extLst>
      <p:ext uri="{BB962C8B-B14F-4D97-AF65-F5344CB8AC3E}">
        <p14:creationId xmlns:p14="http://schemas.microsoft.com/office/powerpoint/2010/main" val="69835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T09_XPUJIL">
            <a:extLst>
              <a:ext uri="{FF2B5EF4-FFF2-40B4-BE49-F238E27FC236}">
                <a16:creationId xmlns:a16="http://schemas.microsoft.com/office/drawing/2014/main" id="{F8A58FBB-E979-4694-B9AA-D7D5D3B2F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5F71781-7CCE-4007-940A-C97104972F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F49FA35-F5BD-47BB-AFA0-A5D9D51D01CF}"/>
              </a:ext>
            </a:extLst>
          </p:cNvPr>
          <p:cNvSpPr/>
          <p:nvPr/>
        </p:nvSpPr>
        <p:spPr>
          <a:xfrm>
            <a:off x="9775537" y="6120000"/>
            <a:ext cx="1667444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2015 por Valentina Tosi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A9C946-A52E-483C-A56A-9974EB634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Xpujil</a:t>
            </a:r>
          </a:p>
        </p:txBody>
      </p:sp>
      <p:pic>
        <p:nvPicPr>
          <p:cNvPr id="5" name="Picture 4" descr="Resultado de imagen para logos mayas">
            <a:extLst>
              <a:ext uri="{FF2B5EF4-FFF2-40B4-BE49-F238E27FC236}">
                <a16:creationId xmlns:a16="http://schemas.microsoft.com/office/drawing/2014/main" id="{5E8F5910-87D9-4C84-878C-921A5BA78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50608" y="522556"/>
            <a:ext cx="815987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007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Instituto de Cultura">
            <a:extLst>
              <a:ext uri="{FF2B5EF4-FFF2-40B4-BE49-F238E27FC236}">
                <a16:creationId xmlns:a16="http://schemas.microsoft.com/office/drawing/2014/main" id="{0C78D51B-E1CA-49C4-BE6D-F15598C7F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86E3E8F-507C-4429-A3D3-60FB2BF51D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3DCE655-D205-4B3E-8A13-2A81012538E1}"/>
              </a:ext>
            </a:extLst>
          </p:cNvPr>
          <p:cNvSpPr/>
          <p:nvPr/>
        </p:nvSpPr>
        <p:spPr>
          <a:xfrm>
            <a:off x="9733859" y="6120000"/>
            <a:ext cx="170912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2014 por Enrique </a:t>
            </a:r>
            <a:r>
              <a:rPr lang="es-MX" sz="800" b="1" i="1">
                <a:latin typeface="Calibri" panose="020F0502020204030204"/>
              </a:rPr>
              <a:t>Aguirre •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E4D88F6-D2D6-4471-BB27-C28773AFE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Instituto de Cultura de la ciudad de Campeche</a:t>
            </a:r>
          </a:p>
        </p:txBody>
      </p:sp>
    </p:spTree>
    <p:extLst>
      <p:ext uri="{BB962C8B-B14F-4D97-AF65-F5344CB8AC3E}">
        <p14:creationId xmlns:p14="http://schemas.microsoft.com/office/powerpoint/2010/main" val="361228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A mangroves tunnel">
            <a:extLst>
              <a:ext uri="{FF2B5EF4-FFF2-40B4-BE49-F238E27FC236}">
                <a16:creationId xmlns:a16="http://schemas.microsoft.com/office/drawing/2014/main" id="{8CA63CA9-2352-45AF-AD55-C282CF55A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B1D0778-4519-4E2D-A03A-37435CE2B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4DAC246-4F4B-4C40-8CED-F22C8F22B51D}"/>
              </a:ext>
            </a:extLst>
          </p:cNvPr>
          <p:cNvSpPr/>
          <p:nvPr/>
        </p:nvSpPr>
        <p:spPr>
          <a:xfrm>
            <a:off x="9321887" y="6120000"/>
            <a:ext cx="212109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Juan Manuel Valle Durán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620656DD-3C4B-4CE3-AA77-AF1791577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Un túnel de manglares</a:t>
            </a:r>
          </a:p>
        </p:txBody>
      </p:sp>
    </p:spTree>
    <p:extLst>
      <p:ext uri="{BB962C8B-B14F-4D97-AF65-F5344CB8AC3E}">
        <p14:creationId xmlns:p14="http://schemas.microsoft.com/office/powerpoint/2010/main" val="3899134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Tabasqueño, Campeche">
            <a:extLst>
              <a:ext uri="{FF2B5EF4-FFF2-40B4-BE49-F238E27FC236}">
                <a16:creationId xmlns:a16="http://schemas.microsoft.com/office/drawing/2014/main" id="{3E497790-1A55-4AE2-983C-CDBA50F6A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4079EC9-8B80-4882-BC64-EC3B7C089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989AC05-B22F-4012-872E-CDE3D6AE42BC}"/>
              </a:ext>
            </a:extLst>
          </p:cNvPr>
          <p:cNvSpPr/>
          <p:nvPr/>
        </p:nvSpPr>
        <p:spPr>
          <a:xfrm>
            <a:off x="9511042" y="6120000"/>
            <a:ext cx="19319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El Jaguarcillo Viajero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D8A025-CE98-421D-95F3-972E83986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Tabasqueño,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Hopelchen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- Campeche</a:t>
            </a:r>
          </a:p>
        </p:txBody>
      </p:sp>
      <p:pic>
        <p:nvPicPr>
          <p:cNvPr id="5" name="Picture 6" descr="Resultado de imagen para logos mayas">
            <a:extLst>
              <a:ext uri="{FF2B5EF4-FFF2-40B4-BE49-F238E27FC236}">
                <a16:creationId xmlns:a16="http://schemas.microsoft.com/office/drawing/2014/main" id="{7FA43624-F7FA-44F1-A9D0-E43D00358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62143" y="689597"/>
            <a:ext cx="673869" cy="70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9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Tunel verde">
            <a:extLst>
              <a:ext uri="{FF2B5EF4-FFF2-40B4-BE49-F238E27FC236}">
                <a16:creationId xmlns:a16="http://schemas.microsoft.com/office/drawing/2014/main" id="{59855B19-F6C1-4E6F-A0B0-64533C7D4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A792A6F-73CB-4D63-9452-B51637295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B1135B-6CCC-477B-93D9-6F0E4C5FF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Tunel verde</a:t>
            </a:r>
            <a:endParaRPr kumimoji="0" lang="es-MX" sz="28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5230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entro histórico de Cd del Carmen">
            <a:extLst>
              <a:ext uri="{FF2B5EF4-FFF2-40B4-BE49-F238E27FC236}">
                <a16:creationId xmlns:a16="http://schemas.microsoft.com/office/drawing/2014/main" id="{9CACD4B5-89D2-4013-9EF2-04146B48A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FF06D36-D1E7-41F4-B555-56837432E1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2CA5FBA-BB08-4372-AACF-3DAE969B09F9}"/>
              </a:ext>
            </a:extLst>
          </p:cNvPr>
          <p:cNvSpPr/>
          <p:nvPr/>
        </p:nvSpPr>
        <p:spPr>
          <a:xfrm>
            <a:off x="9612031" y="6120000"/>
            <a:ext cx="183095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</a:t>
            </a:r>
            <a:r>
              <a:rPr lang="es-MX" sz="800" b="1" i="1">
                <a:latin typeface="Calibri" panose="020F0502020204030204"/>
              </a:rPr>
              <a:t>2016 por Jhonatan</a:t>
            </a:r>
            <a:r>
              <a:rPr lang="es-MX" sz="800" b="1" i="1" dirty="0">
                <a:latin typeface="Calibri" panose="020F0502020204030204"/>
              </a:rPr>
              <a:t> Vázquez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F5560-1F9B-494A-9E9A-8EAF5A8910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Centro histórico de Cd. del Carmen</a:t>
            </a:r>
          </a:p>
        </p:txBody>
      </p:sp>
    </p:spTree>
    <p:extLst>
      <p:ext uri="{BB962C8B-B14F-4D97-AF65-F5344CB8AC3E}">
        <p14:creationId xmlns:p14="http://schemas.microsoft.com/office/powerpoint/2010/main" val="125382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Road to the Sun">
            <a:extLst>
              <a:ext uri="{FF2B5EF4-FFF2-40B4-BE49-F238E27FC236}">
                <a16:creationId xmlns:a16="http://schemas.microsoft.com/office/drawing/2014/main" id="{3716977F-0F90-4357-919E-D30B0F1AD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BC6A176-7427-45E7-951C-2F14DBBED6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067FDEB-4E99-441C-8789-A124CC949071}"/>
              </a:ext>
            </a:extLst>
          </p:cNvPr>
          <p:cNvSpPr/>
          <p:nvPr/>
        </p:nvSpPr>
        <p:spPr>
          <a:xfrm>
            <a:off x="9786758" y="6120000"/>
            <a:ext cx="165622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Rodolfo Israel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4824F2-D91D-4161-A7AB-E53FC9FC6C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Camino al sol</a:t>
            </a:r>
          </a:p>
        </p:txBody>
      </p:sp>
    </p:spTree>
    <p:extLst>
      <p:ext uri="{BB962C8B-B14F-4D97-AF65-F5344CB8AC3E}">
        <p14:creationId xmlns:p14="http://schemas.microsoft.com/office/powerpoint/2010/main" val="42806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Hochob">
            <a:extLst>
              <a:ext uri="{FF2B5EF4-FFF2-40B4-BE49-F238E27FC236}">
                <a16:creationId xmlns:a16="http://schemas.microsoft.com/office/drawing/2014/main" id="{55CF88D7-F56E-42A0-A85E-3C7D54BA03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27E093E8-0072-4FEF-A279-8C4631D92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12293" name="Picture 5" descr="El Jaguarcillo Viajero">
            <a:hlinkClick r:id="rId4"/>
            <a:extLst>
              <a:ext uri="{FF2B5EF4-FFF2-40B4-BE49-F238E27FC236}">
                <a16:creationId xmlns:a16="http://schemas.microsoft.com/office/drawing/2014/main" id="{E828F1BF-6149-409A-AD44-7F477685D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81235" y="522556"/>
            <a:ext cx="842750" cy="84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7A0E665-0FF9-4B0C-B746-209DE313B542}"/>
              </a:ext>
            </a:extLst>
          </p:cNvPr>
          <p:cNvSpPr/>
          <p:nvPr/>
        </p:nvSpPr>
        <p:spPr>
          <a:xfrm>
            <a:off x="9511041" y="6120000"/>
            <a:ext cx="19319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El Jaguarcillo Viajero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8589507-C542-4F09-AFB4-9AFEDE1E47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Estructura II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Hochob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13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dzna 4">
            <a:extLst>
              <a:ext uri="{FF2B5EF4-FFF2-40B4-BE49-F238E27FC236}">
                <a16:creationId xmlns:a16="http://schemas.microsoft.com/office/drawing/2014/main" id="{6521A2D5-6A02-4118-8598-0D5CF5C45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B41CD05-C556-4747-B154-5C05146C99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44472C-2564-4804-8A6D-186FE6F10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Edzná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Picture 12" descr="Imagen relacionada">
            <a:extLst>
              <a:ext uri="{FF2B5EF4-FFF2-40B4-BE49-F238E27FC236}">
                <a16:creationId xmlns:a16="http://schemas.microsoft.com/office/drawing/2014/main" id="{9BD137F7-7CBD-420C-A188-94D64053F6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5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4180" y="502750"/>
            <a:ext cx="1852880" cy="63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esultado de imagen para logos mayas">
            <a:extLst>
              <a:ext uri="{FF2B5EF4-FFF2-40B4-BE49-F238E27FC236}">
                <a16:creationId xmlns:a16="http://schemas.microsoft.com/office/drawing/2014/main" id="{26CA0F83-B76A-4734-B387-6AD977985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71833" y="502750"/>
            <a:ext cx="815987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6912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La Ceiba de la Hacienda Uayamón">
            <a:extLst>
              <a:ext uri="{FF2B5EF4-FFF2-40B4-BE49-F238E27FC236}">
                <a16:creationId xmlns:a16="http://schemas.microsoft.com/office/drawing/2014/main" id="{CB5994C2-C055-4778-A7E4-A630A2616C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E0D1B8C2-1EC7-4C8A-9339-72D5E7128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9706515-61A9-4344-8212-F91FCD441147}"/>
              </a:ext>
            </a:extLst>
          </p:cNvPr>
          <p:cNvSpPr/>
          <p:nvPr/>
        </p:nvSpPr>
        <p:spPr>
          <a:xfrm>
            <a:off x="9656915" y="6120000"/>
            <a:ext cx="1786066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Abraham </a:t>
            </a:r>
            <a:r>
              <a:rPr lang="es-MX" sz="800" b="1" i="1">
                <a:latin typeface="Calibri" panose="020F0502020204030204"/>
              </a:rPr>
              <a:t>Luciano •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D78B5D3-A881-4EC0-BE6F-157D0C891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La Ceiba de la Hacienda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Uayamón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980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Pescadores de Isla Aguada">
            <a:extLst>
              <a:ext uri="{FF2B5EF4-FFF2-40B4-BE49-F238E27FC236}">
                <a16:creationId xmlns:a16="http://schemas.microsoft.com/office/drawing/2014/main" id="{A805DA47-CECC-42BA-8CA9-603167A0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3D576664-1E6C-48E1-B5B3-7C5A98927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E0D8B8B-3651-433A-9DB3-58127B1327E6}"/>
              </a:ext>
            </a:extLst>
          </p:cNvPr>
          <p:cNvSpPr/>
          <p:nvPr/>
        </p:nvSpPr>
        <p:spPr>
          <a:xfrm>
            <a:off x="9557527" y="6120000"/>
            <a:ext cx="188545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Oscar Alfaro </a:t>
            </a:r>
            <a:r>
              <a:rPr lang="es-MX" sz="800" b="1" i="1">
                <a:latin typeface="Calibri" panose="020F0502020204030204"/>
              </a:rPr>
              <a:t>Macias •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E9679C-026A-4C14-A383-20BC3303B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Pescadores de Isla Aguada</a:t>
            </a:r>
          </a:p>
        </p:txBody>
      </p:sp>
      <p:pic>
        <p:nvPicPr>
          <p:cNvPr id="5" name="Picture 2" descr="Campeche.com.mx">
            <a:extLst>
              <a:ext uri="{FF2B5EF4-FFF2-40B4-BE49-F238E27FC236}">
                <a16:creationId xmlns:a16="http://schemas.microsoft.com/office/drawing/2014/main" id="{F9F675B7-37F9-459E-B29A-71FC2F5C20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05897" y="522556"/>
            <a:ext cx="962602" cy="44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9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1C976FB6-1A53-4358-AF38-240D199B8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9288B87-A8B3-457A-B52A-81E7A3C3C7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B9668AD-FEEF-4050-A38A-444ED2462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Templo de las Máscaras, el Dios del Sol Naciente,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Edzná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6146" name="Picture 2" descr="Resultado de imagen para logos mayas">
            <a:extLst>
              <a:ext uri="{FF2B5EF4-FFF2-40B4-BE49-F238E27FC236}">
                <a16:creationId xmlns:a16="http://schemas.microsoft.com/office/drawing/2014/main" id="{58EF0E27-0382-47CD-91A3-288D45967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407" b="97778" l="0" r="9739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79734" y="478752"/>
            <a:ext cx="1895066" cy="95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50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Xtampak, Mexico">
            <a:extLst>
              <a:ext uri="{FF2B5EF4-FFF2-40B4-BE49-F238E27FC236}">
                <a16:creationId xmlns:a16="http://schemas.microsoft.com/office/drawing/2014/main" id="{4D563964-B56C-4A8A-B7B7-C8DDEE52B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4C2B7DA-B041-43EF-9D6E-B98578FF0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28DF2E3-CF97-493C-A3BD-214575D3E34B}"/>
              </a:ext>
            </a:extLst>
          </p:cNvPr>
          <p:cNvSpPr/>
          <p:nvPr/>
        </p:nvSpPr>
        <p:spPr>
          <a:xfrm>
            <a:off x="10076901" y="6120000"/>
            <a:ext cx="136608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Daniel 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B728D8-0AC3-4F85-9CDE-806D1F9F7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Xtampak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-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Xcalotakal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10" descr="Resultado de imagen para logos mayas">
            <a:extLst>
              <a:ext uri="{FF2B5EF4-FFF2-40B4-BE49-F238E27FC236}">
                <a16:creationId xmlns:a16="http://schemas.microsoft.com/office/drawing/2014/main" id="{8AD3737A-F851-4697-9637-E5F1A47D85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102" b="96939" l="0" r="100000">
                        <a14:foregroundMark x1="69863" y1="90816" x2="78082" y2="90816"/>
                        <a14:foregroundMark x1="28767" y1="92857" x2="32877" y2="857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012986" y="321635"/>
            <a:ext cx="621632" cy="82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22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The Road Home">
            <a:extLst>
              <a:ext uri="{FF2B5EF4-FFF2-40B4-BE49-F238E27FC236}">
                <a16:creationId xmlns:a16="http://schemas.microsoft.com/office/drawing/2014/main" id="{740965B2-3E91-4ABB-946C-5C25CD75C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9131C05-35EE-438D-ADBD-67CA42C98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82F69BF-B8DA-4D35-92AF-0D23C16A9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Vista nocturna de la Catedral de Campeche.</a:t>
            </a:r>
          </a:p>
        </p:txBody>
      </p:sp>
      <p:pic>
        <p:nvPicPr>
          <p:cNvPr id="4" name="Picture 2" descr="Campeche.com.mx">
            <a:extLst>
              <a:ext uri="{FF2B5EF4-FFF2-40B4-BE49-F238E27FC236}">
                <a16:creationId xmlns:a16="http://schemas.microsoft.com/office/drawing/2014/main" id="{48C3C3B5-89A2-4C5E-8D8B-1BBF705C69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2198" y="415354"/>
            <a:ext cx="962602" cy="44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44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para arte maya de campeche">
            <a:extLst>
              <a:ext uri="{FF2B5EF4-FFF2-40B4-BE49-F238E27FC236}">
                <a16:creationId xmlns:a16="http://schemas.microsoft.com/office/drawing/2014/main" id="{93E864DF-9432-483A-B8A5-8D2A5FB1A7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207C1C7-9A9A-4431-B36C-5B271E198C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2B0DE868-738A-462B-A28F-DCB210776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Máscara de Calakmul, en el Museo de Arquitectura Maya de Campeche</a:t>
            </a:r>
          </a:p>
        </p:txBody>
      </p:sp>
      <p:pic>
        <p:nvPicPr>
          <p:cNvPr id="4" name="Picture 2" descr="Campeche.com.mx">
            <a:extLst>
              <a:ext uri="{FF2B5EF4-FFF2-40B4-BE49-F238E27FC236}">
                <a16:creationId xmlns:a16="http://schemas.microsoft.com/office/drawing/2014/main" id="{4B6A7847-F433-4AAA-918D-C3B91E49AB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2198" y="394089"/>
            <a:ext cx="962602" cy="44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378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 descr="Becan temple">
            <a:extLst>
              <a:ext uri="{FF2B5EF4-FFF2-40B4-BE49-F238E27FC236}">
                <a16:creationId xmlns:a16="http://schemas.microsoft.com/office/drawing/2014/main" id="{D36CC757-3493-4F7C-9213-65A0CF0B6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F336C24-CC79-481D-8B84-42B62A6F4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1A771CA-346A-4585-B59E-B110FFC8D024}"/>
              </a:ext>
            </a:extLst>
          </p:cNvPr>
          <p:cNvSpPr/>
          <p:nvPr/>
        </p:nvSpPr>
        <p:spPr>
          <a:xfrm>
            <a:off x="9910189" y="6120000"/>
            <a:ext cx="153279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</a:t>
            </a:r>
            <a:r>
              <a:rPr lang="es-MX" sz="800" b="1" i="1">
                <a:latin typeface="Calibri" panose="020F0502020204030204"/>
              </a:rPr>
              <a:t>2016 por shawnbstn</a:t>
            </a:r>
            <a:r>
              <a:rPr lang="es-MX" sz="800" b="1" i="1" dirty="0">
                <a:latin typeface="Calibri" panose="020F0502020204030204"/>
              </a:rPr>
              <a:t>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667D47-2D2C-47E8-A74C-4BCCB05A26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Becan – Arquitectura Maya</a:t>
            </a:r>
          </a:p>
        </p:txBody>
      </p:sp>
    </p:spTree>
    <p:extLst>
      <p:ext uri="{BB962C8B-B14F-4D97-AF65-F5344CB8AC3E}">
        <p14:creationId xmlns:p14="http://schemas.microsoft.com/office/powerpoint/2010/main" val="298868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Isla Arena">
            <a:extLst>
              <a:ext uri="{FF2B5EF4-FFF2-40B4-BE49-F238E27FC236}">
                <a16:creationId xmlns:a16="http://schemas.microsoft.com/office/drawing/2014/main" id="{4C2FAAF6-894D-4AD8-83D7-6EC0959078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2DEBECE-6F86-45CC-AD1A-C01D6E3B6A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394AE20E-D10B-4F0F-8BD9-6F8E4E409A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Isla Arena -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Calkini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36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Hochob, Mexico">
            <a:extLst>
              <a:ext uri="{FF2B5EF4-FFF2-40B4-BE49-F238E27FC236}">
                <a16:creationId xmlns:a16="http://schemas.microsoft.com/office/drawing/2014/main" id="{369E9856-A02B-4EA3-BA85-0F64717B8E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DDD4F38-AFFE-4A5C-A9E7-901E37061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0213D6F-DCDC-4BBB-B421-D238A1188607}"/>
              </a:ext>
            </a:extLst>
          </p:cNvPr>
          <p:cNvSpPr/>
          <p:nvPr/>
        </p:nvSpPr>
        <p:spPr>
          <a:xfrm>
            <a:off x="10076901" y="6120000"/>
            <a:ext cx="1366080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Daniel 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5DCEFB4-ACA6-4F0F-88FC-0C8817585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Hochob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- Hopelchén</a:t>
            </a:r>
          </a:p>
        </p:txBody>
      </p:sp>
      <p:pic>
        <p:nvPicPr>
          <p:cNvPr id="5" name="Picture 11" descr="Descarga gratuita de Campeche, Uxmal, La CivilizaciÃ³n Maya imÃ¡genes PNG">
            <a:extLst>
              <a:ext uri="{FF2B5EF4-FFF2-40B4-BE49-F238E27FC236}">
                <a16:creationId xmlns:a16="http://schemas.microsoft.com/office/drawing/2014/main" id="{72D792B9-6A19-43CD-94C5-0BA5AEDAD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1" b="97596" l="2667" r="95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1067" y="287316"/>
            <a:ext cx="1153733" cy="1333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569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Boardwalk at night in Campeche, Mexico.">
            <a:extLst>
              <a:ext uri="{FF2B5EF4-FFF2-40B4-BE49-F238E27FC236}">
                <a16:creationId xmlns:a16="http://schemas.microsoft.com/office/drawing/2014/main" id="{169CC796-4B77-49E2-AA51-409E7910A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6584317-85B9-43DB-905E-DC0A3A39E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6772B54-562A-40B8-AE64-199FED0EF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Paseo marítimo por la noche en Campeche</a:t>
            </a:r>
          </a:p>
        </p:txBody>
      </p:sp>
    </p:spTree>
    <p:extLst>
      <p:ext uri="{BB962C8B-B14F-4D97-AF65-F5344CB8AC3E}">
        <p14:creationId xmlns:p14="http://schemas.microsoft.com/office/powerpoint/2010/main" val="74415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E7B658C0-2DA8-47AE-8144-DBC55E72C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C26E193-96DA-4C27-A24B-F85023626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4ABFE59A-E6EC-488C-86E3-B4CCAAEB8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Kankí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 Tenabo, Campeche</a:t>
            </a:r>
          </a:p>
        </p:txBody>
      </p:sp>
    </p:spTree>
    <p:extLst>
      <p:ext uri="{BB962C8B-B14F-4D97-AF65-F5344CB8AC3E}">
        <p14:creationId xmlns:p14="http://schemas.microsoft.com/office/powerpoint/2010/main" val="603356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>
            <a:extLst>
              <a:ext uri="{FF2B5EF4-FFF2-40B4-BE49-F238E27FC236}">
                <a16:creationId xmlns:a16="http://schemas.microsoft.com/office/drawing/2014/main" id="{2F59CDC2-E1F9-44BD-B9D2-17D1CEB40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693"/>
            <a:ext cx="12192000" cy="685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7832EF03-261D-4780-AB93-C1181201D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E2D26FF-476A-4A85-A93A-A99133424EEA}"/>
              </a:ext>
            </a:extLst>
          </p:cNvPr>
          <p:cNvSpPr/>
          <p:nvPr/>
        </p:nvSpPr>
        <p:spPr>
          <a:xfrm>
            <a:off x="9754698" y="6120000"/>
            <a:ext cx="1688283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2015 por Haziel Paredes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245D94C-A617-4069-8273-2CC1D2AB0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Espectáculo de luz y sonido en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Edzná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616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5E58AE50-7D2C-4B5C-B932-1A9D691A4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5723214-A8AF-484A-AAA5-8BDF9AFFF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C3694491-8DF0-4D16-93A2-F1CA54B206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Centro histórico de Campeche</a:t>
            </a:r>
          </a:p>
        </p:txBody>
      </p:sp>
    </p:spTree>
    <p:extLst>
      <p:ext uri="{BB962C8B-B14F-4D97-AF65-F5344CB8AC3E}">
        <p14:creationId xmlns:p14="http://schemas.microsoft.com/office/powerpoint/2010/main" val="45441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l Remate">
            <a:extLst>
              <a:ext uri="{FF2B5EF4-FFF2-40B4-BE49-F238E27FC236}">
                <a16:creationId xmlns:a16="http://schemas.microsoft.com/office/drawing/2014/main" id="{D894A081-0968-4D56-BC06-81C7121A4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B98E6B03-E221-4299-A08C-C1386BC54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C0A4035-72DA-4AA9-8609-F50E5D9A41DD}"/>
              </a:ext>
            </a:extLst>
          </p:cNvPr>
          <p:cNvSpPr/>
          <p:nvPr/>
        </p:nvSpPr>
        <p:spPr>
          <a:xfrm>
            <a:off x="9769125" y="6120000"/>
            <a:ext cx="1673856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Randy Estrada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401FAF-E0F5-4998-91B5-F19F747AF8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El Remate - Campeche</a:t>
            </a:r>
          </a:p>
        </p:txBody>
      </p:sp>
    </p:spTree>
    <p:extLst>
      <p:ext uri="{BB962C8B-B14F-4D97-AF65-F5344CB8AC3E}">
        <p14:creationId xmlns:p14="http://schemas.microsoft.com/office/powerpoint/2010/main" val="76597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>
            <a:extLst>
              <a:ext uri="{FF2B5EF4-FFF2-40B4-BE49-F238E27FC236}">
                <a16:creationId xmlns:a16="http://schemas.microsoft.com/office/drawing/2014/main" id="{80C57EDD-2387-4C19-8ADD-6DC679092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04A8270-12C3-4358-B62A-1F6FD1153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8C031CE-9E6B-4B54-A527-2F3BA3AEC567}"/>
              </a:ext>
            </a:extLst>
          </p:cNvPr>
          <p:cNvSpPr/>
          <p:nvPr/>
        </p:nvSpPr>
        <p:spPr>
          <a:xfrm>
            <a:off x="10070489" y="6120000"/>
            <a:ext cx="1372492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2018 por Eric Blanc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E8D199-9584-4A7E-8E95-C7ADC1558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Templo de </a:t>
            </a:r>
            <a:r>
              <a:rPr lang="es-MX" sz="28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Chicanná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29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olores de campeche">
            <a:extLst>
              <a:ext uri="{FF2B5EF4-FFF2-40B4-BE49-F238E27FC236}">
                <a16:creationId xmlns:a16="http://schemas.microsoft.com/office/drawing/2014/main" id="{8858E519-5819-4B21-974B-53FD8338E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9E7CD28-2063-4258-81F6-C740E85C5D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CA780B4-BDE5-441E-B9EE-92AC9406D9DC}"/>
              </a:ext>
            </a:extLst>
          </p:cNvPr>
          <p:cNvSpPr/>
          <p:nvPr/>
        </p:nvSpPr>
        <p:spPr>
          <a:xfrm>
            <a:off x="9631267" y="6120000"/>
            <a:ext cx="1811714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German Abogado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F013AD-F24C-43A6-B236-57A0FD02A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Colores de Campeche</a:t>
            </a:r>
          </a:p>
        </p:txBody>
      </p:sp>
    </p:spTree>
    <p:extLst>
      <p:ext uri="{BB962C8B-B14F-4D97-AF65-F5344CB8AC3E}">
        <p14:creationId xmlns:p14="http://schemas.microsoft.com/office/powerpoint/2010/main" val="155075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Night in the city">
            <a:extLst>
              <a:ext uri="{FF2B5EF4-FFF2-40B4-BE49-F238E27FC236}">
                <a16:creationId xmlns:a16="http://schemas.microsoft.com/office/drawing/2014/main" id="{F3C90B30-F532-4E78-93D2-21B1530331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192000" cy="684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2E0958C-4746-4BEB-84B2-31EFEE791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A2A4F49-552E-4F4A-BF45-76A8D93AD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Esquina de la plaza del pueblo por 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la noche</a:t>
            </a:r>
            <a:r>
              <a:rPr lang="sk-SK" sz="2800" i="1">
                <a:solidFill>
                  <a:schemeClr val="bg1"/>
                </a:solidFill>
                <a:latin typeface="Constantia" panose="02030602050306030303" pitchFamily="18" charset="0"/>
              </a:rPr>
              <a:t>,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Campeche</a:t>
            </a:r>
          </a:p>
        </p:txBody>
      </p:sp>
    </p:spTree>
    <p:extLst>
      <p:ext uri="{BB962C8B-B14F-4D97-AF65-F5344CB8AC3E}">
        <p14:creationId xmlns:p14="http://schemas.microsoft.com/office/powerpoint/2010/main" val="152013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>
            <a:extLst>
              <a:ext uri="{FF2B5EF4-FFF2-40B4-BE49-F238E27FC236}">
                <a16:creationId xmlns:a16="http://schemas.microsoft.com/office/drawing/2014/main" id="{E723D50F-F70D-4E5F-A384-509329462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2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0C61BF7F-2C09-4041-ABC0-06202F876B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44807F3-BD36-4631-A755-F5BECCF64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Malecón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, Campeche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82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>
            <a:extLst>
              <a:ext uri="{FF2B5EF4-FFF2-40B4-BE49-F238E27FC236}">
                <a16:creationId xmlns:a16="http://schemas.microsoft.com/office/drawing/2014/main" id="{DE12A928-D4FD-4C25-9257-BE7B93DB8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58" y="0"/>
            <a:ext cx="12186084" cy="686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F30EA1A-ABCA-4E5E-B525-C95F60E7AB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66F5E95-DF1F-4119-B9B4-576FA3C914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El friso maya en </a:t>
            </a:r>
            <a:r>
              <a:rPr kumimoji="0" lang="es-MX" sz="2800" b="0" i="1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Balamkú</a:t>
            </a: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</a:t>
            </a:r>
            <a:r>
              <a:rPr kumimoji="0" lang="es-MX" sz="2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– Campeche</a:t>
            </a:r>
            <a:endParaRPr kumimoji="0" lang="es-MX" sz="28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 panose="020306020503060303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2174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para campeche">
            <a:extLst>
              <a:ext uri="{FF2B5EF4-FFF2-40B4-BE49-F238E27FC236}">
                <a16:creationId xmlns:a16="http://schemas.microsoft.com/office/drawing/2014/main" id="{D5D13D4C-4F97-4070-8512-3FEEEE2499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827E164-3265-41C8-9103-C89C8CD20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610EBE06-9E35-4AB7-829A-CED6525386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Calles de Campeche</a:t>
            </a:r>
          </a:p>
        </p:txBody>
      </p:sp>
    </p:spTree>
    <p:extLst>
      <p:ext uri="{BB962C8B-B14F-4D97-AF65-F5344CB8AC3E}">
        <p14:creationId xmlns:p14="http://schemas.microsoft.com/office/powerpoint/2010/main" val="13107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>
            <a:extLst>
              <a:ext uri="{FF2B5EF4-FFF2-40B4-BE49-F238E27FC236}">
                <a16:creationId xmlns:a16="http://schemas.microsoft.com/office/drawing/2014/main" id="{BA9F48A4-DDE2-4DBA-993C-16F0CC0F3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88" y="1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5E8E9AC-C870-4DE3-A084-E3FE9565D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B1225E5-F3BA-4F33-89A2-DD8BDF839B1E}"/>
              </a:ext>
            </a:extLst>
          </p:cNvPr>
          <p:cNvSpPr/>
          <p:nvPr/>
        </p:nvSpPr>
        <p:spPr>
          <a:xfrm>
            <a:off x="9735461" y="6120000"/>
            <a:ext cx="170751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2017 por Noam Verdugo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EB3DDB-ED35-41C6-8EEF-1482BDF84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Músicos con instrumentos prehispánicos</a:t>
            </a:r>
          </a:p>
        </p:txBody>
      </p:sp>
    </p:spTree>
    <p:extLst>
      <p:ext uri="{BB962C8B-B14F-4D97-AF65-F5344CB8AC3E}">
        <p14:creationId xmlns:p14="http://schemas.microsoft.com/office/powerpoint/2010/main" val="1201250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>
            <a:extLst>
              <a:ext uri="{FF2B5EF4-FFF2-40B4-BE49-F238E27FC236}">
                <a16:creationId xmlns:a16="http://schemas.microsoft.com/office/drawing/2014/main" id="{0577D3DA-B21F-410C-A5E4-87C531C29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88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3C08726-043C-428D-8F32-59BDEDECD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7AD2763-11C4-4363-B251-8E5191E59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Antigua ciudad de Calakmul</a:t>
            </a:r>
          </a:p>
        </p:txBody>
      </p:sp>
    </p:spTree>
    <p:extLst>
      <p:ext uri="{BB962C8B-B14F-4D97-AF65-F5344CB8AC3E}">
        <p14:creationId xmlns:p14="http://schemas.microsoft.com/office/powerpoint/2010/main" val="55391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The wall">
            <a:extLst>
              <a:ext uri="{FF2B5EF4-FFF2-40B4-BE49-F238E27FC236}">
                <a16:creationId xmlns:a16="http://schemas.microsoft.com/office/drawing/2014/main" id="{2A53200A-6B37-4AA4-9F53-0AC202389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E74C788-1CC8-486F-BA03-B662D1FC3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A06086E-314B-48A7-B24D-71C08772AD42}"/>
              </a:ext>
            </a:extLst>
          </p:cNvPr>
          <p:cNvSpPr/>
          <p:nvPr/>
        </p:nvSpPr>
        <p:spPr>
          <a:xfrm>
            <a:off x="9815612" y="6120000"/>
            <a:ext cx="162736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2014 por Josué Aguilar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3C80E9-B347-41EB-95E8-E40831B22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 dirty="0">
                <a:solidFill>
                  <a:schemeClr val="bg1"/>
                </a:solidFill>
                <a:latin typeface="Constantia" panose="02030602050306030303" pitchFamily="18" charset="0"/>
              </a:rPr>
              <a:t>Arte callejero en las calles 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de </a:t>
            </a:r>
            <a:r>
              <a:rPr lang="sk-SK" sz="2800" i="1">
                <a:solidFill>
                  <a:schemeClr val="bg1"/>
                </a:solidFill>
                <a:latin typeface="Constantia" panose="02030602050306030303" pitchFamily="18" charset="0"/>
              </a:rPr>
              <a:t>C</a:t>
            </a:r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ampeche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93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Dzitbalché">
            <a:extLst>
              <a:ext uri="{FF2B5EF4-FFF2-40B4-BE49-F238E27FC236}">
                <a16:creationId xmlns:a16="http://schemas.microsoft.com/office/drawing/2014/main" id="{5F39B067-0DFC-4FFA-8C21-EE8656FBD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33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DA30C06-C98D-4A4B-8D7B-5F8FFCF45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3E77D25-961D-4D37-A447-D92033A20180}"/>
              </a:ext>
            </a:extLst>
          </p:cNvPr>
          <p:cNvSpPr/>
          <p:nvPr/>
        </p:nvSpPr>
        <p:spPr>
          <a:xfrm>
            <a:off x="9831641" y="6120000"/>
            <a:ext cx="1611339" cy="21544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r" defTabSz="457200"/>
            <a:r>
              <a:rPr lang="es-MX" sz="800" b="1" i="1">
                <a:latin typeface="Calibri" panose="020F0502020204030204"/>
              </a:rPr>
              <a:t>Photo</a:t>
            </a:r>
            <a:r>
              <a:rPr lang="es-MX" sz="800" b="1" i="1" dirty="0">
                <a:latin typeface="Calibri" panose="020F0502020204030204"/>
              </a:rPr>
              <a:t>  © 2016 por Adir Ramírez </a:t>
            </a:r>
            <a:r>
              <a:rPr lang="es-MX" sz="800" b="1" i="1">
                <a:latin typeface="Calibri" panose="020F0502020204030204"/>
              </a:rPr>
              <a:t>• </a:t>
            </a:r>
            <a:endParaRPr lang="es-MX" sz="800" b="1" i="1" dirty="0"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EF6F01-36D9-4BC2-A27E-266661EC56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00" y="5400000"/>
            <a:ext cx="11160000" cy="504000"/>
          </a:xfrm>
          <a:prstGeom prst="rect">
            <a:avLst/>
          </a:prstGeom>
          <a:solidFill>
            <a:schemeClr val="tx1">
              <a:alpha val="5098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800" i="1">
                <a:solidFill>
                  <a:schemeClr val="bg1"/>
                </a:solidFill>
                <a:latin typeface="Constantia" panose="02030602050306030303" pitchFamily="18" charset="0"/>
              </a:rPr>
              <a:t>Plaza principal del Municipio de Dzitbalché</a:t>
            </a:r>
            <a:endParaRPr lang="es-MX" sz="2800" i="1" dirty="0">
              <a:solidFill>
                <a:schemeClr val="bg1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21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Quinceañera traje tipico de campeche Mexico">
            <a:extLst>
              <a:ext uri="{FF2B5EF4-FFF2-40B4-BE49-F238E27FC236}">
                <a16:creationId xmlns:a16="http://schemas.microsoft.com/office/drawing/2014/main" id="{41068FD4-7F27-4F2E-8DAC-20AE1D32A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6535" y="1068386"/>
            <a:ext cx="3343025" cy="502164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69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3C988E9-EA68-4CD4-8105-0B29E282D944}"/>
              </a:ext>
            </a:extLst>
          </p:cNvPr>
          <p:cNvSpPr/>
          <p:nvPr/>
        </p:nvSpPr>
        <p:spPr>
          <a:xfrm>
            <a:off x="1975611" y="6165703"/>
            <a:ext cx="28048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1200" i="1" dirty="0">
                <a:latin typeface="Constantia" panose="02030602050306030303" pitchFamily="18" charset="0"/>
              </a:rPr>
              <a:t>2016 por Jairo Hernaldo Flores de la O • 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F518B281-AC83-4076-BACD-817D68979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73761" y="4151487"/>
            <a:ext cx="3795061" cy="2501506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Ornamentos Mayas - clipart">
            <a:extLst>
              <a:ext uri="{FF2B5EF4-FFF2-40B4-BE49-F238E27FC236}">
                <a16:creationId xmlns:a16="http://schemas.microsoft.com/office/drawing/2014/main" id="{731BFD48-5D75-40A0-9126-18BB07C065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490" y="385894"/>
            <a:ext cx="1116261" cy="609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22FFA83-5E21-4C37-8C14-57193203477F}"/>
              </a:ext>
            </a:extLst>
          </p:cNvPr>
          <p:cNvSpPr/>
          <p:nvPr/>
        </p:nvSpPr>
        <p:spPr>
          <a:xfrm>
            <a:off x="7992073" y="5751094"/>
            <a:ext cx="10695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400" b="1" i="1" dirty="0">
                <a:latin typeface="Constantia" panose="02030602050306030303" pitchFamily="18" charset="0"/>
              </a:rPr>
              <a:t>Campeche</a:t>
            </a:r>
          </a:p>
        </p:txBody>
      </p:sp>
      <p:pic>
        <p:nvPicPr>
          <p:cNvPr id="16390" name="Picture 6" descr="JeroglÃ­ficos Mayas (Dibujo de Maria Egupova/123rf.com)">
            <a:extLst>
              <a:ext uri="{FF2B5EF4-FFF2-40B4-BE49-F238E27FC236}">
                <a16:creationId xmlns:a16="http://schemas.microsoft.com/office/drawing/2014/main" id="{B97BC47A-7B45-4FBB-83C5-449C6B7649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22077" y="2127438"/>
            <a:ext cx="2003761" cy="1973450"/>
          </a:xfrm>
          <a:prstGeom prst="rect">
            <a:avLst/>
          </a:prstGeom>
          <a:noFill/>
          <a:effectLst>
            <a:outerShdw blurRad="50800" dist="63500" dir="2700000" algn="tl" rotWithShape="0">
              <a:prstClr val="black">
                <a:alpha val="6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WordArt 8">
            <a:extLst>
              <a:ext uri="{FF2B5EF4-FFF2-40B4-BE49-F238E27FC236}">
                <a16:creationId xmlns:a16="http://schemas.microsoft.com/office/drawing/2014/main" id="{10A44847-340B-41B3-81B9-4074274590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7364" y="5393514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3" name="WordArt 9">
            <a:extLst>
              <a:ext uri="{FF2B5EF4-FFF2-40B4-BE49-F238E27FC236}">
                <a16:creationId xmlns:a16="http://schemas.microsoft.com/office/drawing/2014/main" id="{9ED473F1-4F31-4DED-AC02-04C32B410FB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86656" y="5645655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4" name="Text Box 16">
            <a:extLst>
              <a:ext uri="{FF2B5EF4-FFF2-40B4-BE49-F238E27FC236}">
                <a16:creationId xmlns:a16="http://schemas.microsoft.com/office/drawing/2014/main" id="{542F64AB-D1F5-4594-864D-E4D644584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4806" y="6117536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 dirty="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9E325AEF-5F9D-43AD-85AB-BCB98A669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15592" y="577210"/>
            <a:ext cx="199727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1600" i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22 de marzo de 2020</a:t>
            </a:fld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1600" i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09:47</a:t>
            </a:fld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ES" altLang="es-MX" sz="1600" i="1" dirty="0" err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hrs</a:t>
            </a:r>
            <a:r>
              <a:rPr lang="es-ES" altLang="es-MX" sz="1600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. </a:t>
            </a:r>
          </a:p>
        </p:txBody>
      </p:sp>
      <p:pic>
        <p:nvPicPr>
          <p:cNvPr id="17" name="Picture 7" descr="logoMexico">
            <a:extLst>
              <a:ext uri="{FF2B5EF4-FFF2-40B4-BE49-F238E27FC236}">
                <a16:creationId xmlns:a16="http://schemas.microsoft.com/office/drawing/2014/main" id="{8F756256-F740-4666-B2D6-F1CDE049DD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09621" y="385894"/>
            <a:ext cx="2736850" cy="606815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chemeClr val="tx1"/>
            </a:solidFill>
            <a:miter lim="800000"/>
          </a:ln>
          <a:effectLst>
            <a:outerShdw blurRad="50800" dist="38100" dir="2700000" algn="tl" rotWithShape="0">
              <a:prstClr val="black">
                <a:alpha val="63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54815A30-870A-482F-AF26-FA9F2F552ACE}"/>
              </a:ext>
            </a:extLst>
          </p:cNvPr>
          <p:cNvGrpSpPr/>
          <p:nvPr/>
        </p:nvGrpSpPr>
        <p:grpSpPr>
          <a:xfrm>
            <a:off x="10614231" y="5151941"/>
            <a:ext cx="1005123" cy="1326831"/>
            <a:chOff x="9722837" y="881953"/>
            <a:chExt cx="1005123" cy="1326831"/>
          </a:xfrm>
        </p:grpSpPr>
        <p:pic>
          <p:nvPicPr>
            <p:cNvPr id="25" name="Imagen 24">
              <a:extLst>
                <a:ext uri="{FF2B5EF4-FFF2-40B4-BE49-F238E27FC236}">
                  <a16:creationId xmlns:a16="http://schemas.microsoft.com/office/drawing/2014/main" id="{64EE3828-B148-4CC0-89A5-8CBF9F3186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22838" y="1223705"/>
              <a:ext cx="1005121" cy="332143"/>
            </a:xfrm>
            <a:prstGeom prst="rect">
              <a:avLst/>
            </a:prstGeom>
            <a:ln w="952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B29FD4EB-B120-40D7-9C8B-5C04770F15E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722837" y="881953"/>
              <a:ext cx="1005122" cy="332143"/>
            </a:xfrm>
            <a:prstGeom prst="rect">
              <a:avLst/>
            </a:prstGeom>
            <a:ln w="9525" cap="sq">
              <a:solidFill>
                <a:schemeClr val="tx1"/>
              </a:solidFill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58BA1D1F-C13C-4E14-B54C-17A733E24D8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25048" y="1560156"/>
              <a:ext cx="1002911" cy="259882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8" name="Imagen 27">
              <a:extLst>
                <a:ext uri="{FF2B5EF4-FFF2-40B4-BE49-F238E27FC236}">
                  <a16:creationId xmlns:a16="http://schemas.microsoft.com/office/drawing/2014/main" id="{070C2B58-6F7B-443F-9223-0D5BB8B93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26304" y="1833399"/>
              <a:ext cx="1001656" cy="375385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9" name="Text Box 12">
            <a:extLst>
              <a:ext uri="{FF2B5EF4-FFF2-40B4-BE49-F238E27FC236}">
                <a16:creationId xmlns:a16="http://schemas.microsoft.com/office/drawing/2014/main" id="{6219F268-C47D-4866-A6A0-B586DDC2B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7552" y="2883724"/>
            <a:ext cx="389936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es-MX" sz="1200" b="1" i="1" u="sng">
                <a:latin typeface="Constantia" panose="02030602050306030303" pitchFamily="18" charset="0"/>
              </a:rPr>
              <a:t>Música</a:t>
            </a:r>
            <a:r>
              <a:rPr lang="sk-SK" altLang="es-MX" sz="1200" i="1">
                <a:latin typeface="Constantia" panose="02030602050306030303" pitchFamily="18" charset="0"/>
              </a:rPr>
              <a:t> </a:t>
            </a:r>
            <a:r>
              <a:rPr lang="es-MX" altLang="es-MX" sz="1200" i="1">
                <a:latin typeface="Constantia" panose="02030602050306030303" pitchFamily="18" charset="0"/>
              </a:rPr>
              <a:t>: Romanza Campeche - Soy Campechano</a:t>
            </a:r>
            <a:endParaRPr lang="sk-SK" altLang="es-MX" sz="1200" i="1">
              <a:latin typeface="Constantia" panose="02030602050306030303" pitchFamily="18" charset="0"/>
            </a:endParaRPr>
          </a:p>
          <a:p>
            <a:pPr eaLnBrk="1" hangingPunct="1"/>
            <a:r>
              <a:rPr lang="sk-SK" altLang="es-MX" sz="1200" b="1" i="1" u="sng">
                <a:latin typeface="Constantia" panose="02030602050306030303" pitchFamily="18" charset="0"/>
              </a:rPr>
              <a:t>Imágenes</a:t>
            </a:r>
            <a:r>
              <a:rPr lang="sk-SK" altLang="es-MX" sz="1200" i="1">
                <a:latin typeface="Constantia" panose="02030602050306030303" pitchFamily="18" charset="0"/>
              </a:rPr>
              <a:t> : de la Web</a:t>
            </a:r>
            <a:endParaRPr lang="es-MX" altLang="es-MX" sz="1200" i="1">
              <a:latin typeface="Constantia" panose="02030602050306030303" pitchFamily="18" charset="0"/>
            </a:endParaRPr>
          </a:p>
          <a:p>
            <a:pPr eaLnBrk="1" hangingPunct="1"/>
            <a:endParaRPr lang="sk-SK" sz="1200" b="1" u="sng">
              <a:latin typeface="Constantia" panose="02030602050306030303" pitchFamily="18" charset="0"/>
            </a:endParaRPr>
          </a:p>
          <a:p>
            <a:pPr eaLnBrk="1" hangingPunct="1"/>
            <a:r>
              <a:rPr lang="es-MX" sz="1200" b="1" u="sng">
                <a:latin typeface="Constantia" panose="02030602050306030303" pitchFamily="18" charset="0"/>
              </a:rPr>
              <a:t>Edición y compilación</a:t>
            </a:r>
            <a:r>
              <a:rPr lang="sk-SK" sz="1200" b="1">
                <a:latin typeface="Constantia" panose="02030602050306030303" pitchFamily="18" charset="0"/>
              </a:rPr>
              <a:t> </a:t>
            </a:r>
            <a:r>
              <a:rPr lang="es-MX" sz="1200">
                <a:latin typeface="Constantia" panose="02030602050306030303" pitchFamily="18" charset="0"/>
              </a:rPr>
              <a:t>:</a:t>
            </a:r>
            <a:r>
              <a:rPr lang="sk-SK" sz="1200">
                <a:latin typeface="Constantia" panose="02030602050306030303" pitchFamily="18" charset="0"/>
              </a:rPr>
              <a:t>	</a:t>
            </a:r>
            <a:r>
              <a:rPr lang="es-MX" sz="1200">
                <a:latin typeface="Constantia" panose="02030602050306030303" pitchFamily="18" charset="0"/>
              </a:rPr>
              <a:t>Eduardo </a:t>
            </a:r>
            <a:r>
              <a:rPr lang="es-MX" sz="1200" dirty="0">
                <a:latin typeface="Constantia" panose="02030602050306030303" pitchFamily="18" charset="0"/>
              </a:rPr>
              <a:t>Gutiérrez </a:t>
            </a:r>
            <a:r>
              <a:rPr lang="es-MX" sz="1200">
                <a:latin typeface="Constantia" panose="02030602050306030303" pitchFamily="18" charset="0"/>
              </a:rPr>
              <a:t>y Castro</a:t>
            </a:r>
            <a:endParaRPr lang="sk-SK" sz="1200">
              <a:latin typeface="Constantia" panose="02030602050306030303" pitchFamily="18" charset="0"/>
            </a:endParaRPr>
          </a:p>
          <a:p>
            <a:pPr eaLnBrk="1" hangingPunct="1"/>
            <a:r>
              <a:rPr lang="sk-SK" sz="1200">
                <a:latin typeface="Constantia" panose="02030602050306030303" pitchFamily="18" charset="0"/>
              </a:rPr>
              <a:t>		</a:t>
            </a:r>
            <a:r>
              <a:rPr lang="es-MX" sz="1200">
                <a:latin typeface="Constantia" panose="02030602050306030303" pitchFamily="18" charset="0"/>
              </a:rPr>
              <a:t>lalo2gu@</a:t>
            </a:r>
            <a:r>
              <a:rPr lang="sk-SK" sz="1200">
                <a:latin typeface="Constantia" panose="02030602050306030303" pitchFamily="18" charset="0"/>
              </a:rPr>
              <a:t>g</a:t>
            </a:r>
            <a:r>
              <a:rPr lang="es-MX" sz="1200">
                <a:latin typeface="Constantia" panose="02030602050306030303" pitchFamily="18" charset="0"/>
              </a:rPr>
              <a:t>mail.com</a:t>
            </a:r>
          </a:p>
          <a:p>
            <a:pPr eaLnBrk="1" hangingPunct="1"/>
            <a:r>
              <a:rPr lang="es-MX" sz="1200" b="1" u="sng">
                <a:latin typeface="Constantia" panose="02030602050306030303" pitchFamily="18" charset="0"/>
              </a:rPr>
              <a:t>Cooperación técnica</a:t>
            </a:r>
            <a:r>
              <a:rPr lang="sk-SK" sz="1200" b="1">
                <a:latin typeface="Constantia" panose="02030602050306030303" pitchFamily="18" charset="0"/>
              </a:rPr>
              <a:t> </a:t>
            </a:r>
            <a:r>
              <a:rPr lang="sk-SK" sz="1200">
                <a:latin typeface="Constantia" panose="02030602050306030303" pitchFamily="18" charset="0"/>
              </a:rPr>
              <a:t>:	Steve Rumpler</a:t>
            </a:r>
          </a:p>
          <a:p>
            <a:pPr eaLnBrk="1" hangingPunct="1"/>
            <a:r>
              <a:rPr lang="sk-SK" sz="1200">
                <a:latin typeface="Constantia" panose="02030602050306030303" pitchFamily="18" charset="0"/>
              </a:rPr>
              <a:t>		pista2011@gmail.com</a:t>
            </a:r>
            <a:endParaRPr lang="es-MX" sz="1200" dirty="0">
              <a:latin typeface="Constantia" panose="02030602050306030303" pitchFamily="18" charset="0"/>
            </a:endParaRPr>
          </a:p>
        </p:txBody>
      </p:sp>
      <p:pic>
        <p:nvPicPr>
          <p:cNvPr id="2050" name="Picture 2" descr="logo">
            <a:extLst>
              <a:ext uri="{FF2B5EF4-FFF2-40B4-BE49-F238E27FC236}">
                <a16:creationId xmlns:a16="http://schemas.microsoft.com/office/drawing/2014/main" id="{5971EE23-F062-4A31-BEC8-85092CD9B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0716" y="4820119"/>
            <a:ext cx="1005122" cy="332143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odanie rúk">
            <a:extLst>
              <a:ext uri="{FF2B5EF4-FFF2-40B4-BE49-F238E27FC236}">
                <a16:creationId xmlns:a16="http://schemas.microsoft.com/office/drawing/2014/main" id="{61C29835-A585-43E6-9EC7-6FC0E9AB11F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/>
          <a:stretch/>
        </p:blipFill>
        <p:spPr>
          <a:xfrm>
            <a:off x="5346905" y="591012"/>
            <a:ext cx="3815955" cy="2127395"/>
          </a:xfrm>
          <a:prstGeom prst="rect">
            <a:avLst/>
          </a:prstGeom>
          <a:effectLst>
            <a:outerShdw blurRad="50800" dist="50800" dir="2700000" algn="tl" rotWithShape="0">
              <a:prstClr val="black">
                <a:alpha val="84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150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1" grpId="0"/>
      <p:bldP spid="13" grpId="0"/>
      <p:bldP spid="14" grpId="0"/>
      <p:bldP spid="15" grpId="0"/>
      <p:bldP spid="2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520</Words>
  <Application>Microsoft Office PowerPoint</Application>
  <PresentationFormat>Širokouhlá</PresentationFormat>
  <Paragraphs>94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50</vt:i4>
      </vt:variant>
    </vt:vector>
  </HeadingPairs>
  <TitlesOfParts>
    <vt:vector size="58" baseType="lpstr">
      <vt:lpstr>Constantia</vt:lpstr>
      <vt:lpstr>Merlin CE</vt:lpstr>
      <vt:lpstr>Matura MT Script Capitals</vt:lpstr>
      <vt:lpstr>Arial Black</vt:lpstr>
      <vt:lpstr>Arial</vt:lpstr>
      <vt:lpstr>Calibri</vt:lpstr>
      <vt:lpstr>Calibri Light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119</cp:revision>
  <dcterms:created xsi:type="dcterms:W3CDTF">2019-04-10T01:07:12Z</dcterms:created>
  <dcterms:modified xsi:type="dcterms:W3CDTF">2020-03-22T09:00:09Z</dcterms:modified>
</cp:coreProperties>
</file>