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47"/>
  </p:notesMasterIdLst>
  <p:sldIdLst>
    <p:sldId id="289" r:id="rId2"/>
    <p:sldId id="274" r:id="rId3"/>
    <p:sldId id="270" r:id="rId4"/>
    <p:sldId id="275" r:id="rId5"/>
    <p:sldId id="276" r:id="rId6"/>
    <p:sldId id="278" r:id="rId7"/>
    <p:sldId id="277" r:id="rId8"/>
    <p:sldId id="280" r:id="rId9"/>
    <p:sldId id="281" r:id="rId10"/>
    <p:sldId id="287" r:id="rId11"/>
    <p:sldId id="283" r:id="rId12"/>
    <p:sldId id="285" r:id="rId13"/>
    <p:sldId id="286" r:id="rId14"/>
    <p:sldId id="282" r:id="rId15"/>
    <p:sldId id="288" r:id="rId16"/>
    <p:sldId id="284" r:id="rId17"/>
    <p:sldId id="290" r:id="rId18"/>
    <p:sldId id="291" r:id="rId19"/>
    <p:sldId id="292" r:id="rId20"/>
    <p:sldId id="293" r:id="rId21"/>
    <p:sldId id="294" r:id="rId22"/>
    <p:sldId id="295" r:id="rId23"/>
    <p:sldId id="296" r:id="rId24"/>
    <p:sldId id="297" r:id="rId25"/>
    <p:sldId id="298" r:id="rId26"/>
    <p:sldId id="299" r:id="rId27"/>
    <p:sldId id="300" r:id="rId28"/>
    <p:sldId id="301" r:id="rId29"/>
    <p:sldId id="302" r:id="rId30"/>
    <p:sldId id="303" r:id="rId31"/>
    <p:sldId id="304" r:id="rId32"/>
    <p:sldId id="305" r:id="rId33"/>
    <p:sldId id="306" r:id="rId34"/>
    <p:sldId id="307" r:id="rId35"/>
    <p:sldId id="308" r:id="rId36"/>
    <p:sldId id="309" r:id="rId37"/>
    <p:sldId id="310" r:id="rId38"/>
    <p:sldId id="311" r:id="rId39"/>
    <p:sldId id="312" r:id="rId40"/>
    <p:sldId id="313" r:id="rId41"/>
    <p:sldId id="314" r:id="rId42"/>
    <p:sldId id="315" r:id="rId43"/>
    <p:sldId id="316" r:id="rId44"/>
    <p:sldId id="317" r:id="rId45"/>
    <p:sldId id="318" r:id="rId46"/>
  </p:sldIdLst>
  <p:sldSz cx="9144000" cy="6858000" type="screen4x3"/>
  <p:notesSz cx="6858000" cy="9144000"/>
  <p:defaultTextStyle>
    <a:defPPr>
      <a:defRPr lang="fr-FR"/>
    </a:defPPr>
    <a:lvl1pPr algn="ctr"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ctr"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ctr"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ctr"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ctr"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ppy" initials="" lastIdx="4"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5F5F5F"/>
    <a:srgbClr val="B2B2B2"/>
    <a:srgbClr val="5792A5"/>
    <a:srgbClr val="87B2BF"/>
    <a:srgbClr val="FF0000"/>
    <a:srgbClr val="FDFD31"/>
    <a:srgbClr val="001ADC"/>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114" d="100"/>
          <a:sy n="114" d="100"/>
        </p:scale>
        <p:origin x="1560"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45" d="100"/>
          <a:sy n="45" d="100"/>
        </p:scale>
        <p:origin x="-1890"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a:extLst>
              <a:ext uri="{FF2B5EF4-FFF2-40B4-BE49-F238E27FC236}">
                <a16:creationId xmlns:a16="http://schemas.microsoft.com/office/drawing/2014/main" id="{EDD775AE-4479-4D25-97ED-F62FFE92762B}"/>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atin typeface="Arial" panose="020B0604020202020204" pitchFamily="34" charset="0"/>
              </a:defRPr>
            </a:lvl1pPr>
          </a:lstStyle>
          <a:p>
            <a:endParaRPr lang="fr-FR" altLang="fr-FR"/>
          </a:p>
        </p:txBody>
      </p:sp>
      <p:sp>
        <p:nvSpPr>
          <p:cNvPr id="101379" name="Rectangle 3">
            <a:extLst>
              <a:ext uri="{FF2B5EF4-FFF2-40B4-BE49-F238E27FC236}">
                <a16:creationId xmlns:a16="http://schemas.microsoft.com/office/drawing/2014/main" id="{6EB04551-D3D7-466A-B3EB-29EF292A3BEF}"/>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panose="020B0604020202020204" pitchFamily="34" charset="0"/>
              </a:defRPr>
            </a:lvl1pPr>
          </a:lstStyle>
          <a:p>
            <a:endParaRPr lang="fr-FR" altLang="fr-FR"/>
          </a:p>
        </p:txBody>
      </p:sp>
      <p:sp>
        <p:nvSpPr>
          <p:cNvPr id="101380" name="Rectangle 4">
            <a:extLst>
              <a:ext uri="{FF2B5EF4-FFF2-40B4-BE49-F238E27FC236}">
                <a16:creationId xmlns:a16="http://schemas.microsoft.com/office/drawing/2014/main" id="{71D2A43E-DE66-484D-961C-4A50D09AB2A0}"/>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a:extLst>
              <a:ext uri="{FF2B5EF4-FFF2-40B4-BE49-F238E27FC236}">
                <a16:creationId xmlns:a16="http://schemas.microsoft.com/office/drawing/2014/main" id="{678DC05F-7278-438F-9CFB-563E1811E2D1}"/>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FR" altLang="fr-FR"/>
              <a:t>Cliquez pour modifier les styles du texte du masque</a:t>
            </a:r>
          </a:p>
          <a:p>
            <a:pPr lvl="1"/>
            <a:r>
              <a:rPr lang="fr-FR" altLang="fr-FR"/>
              <a:t>Deuxième niveau</a:t>
            </a:r>
          </a:p>
          <a:p>
            <a:pPr lvl="2"/>
            <a:r>
              <a:rPr lang="fr-FR" altLang="fr-FR"/>
              <a:t>Troisième niveau</a:t>
            </a:r>
          </a:p>
          <a:p>
            <a:pPr lvl="3"/>
            <a:r>
              <a:rPr lang="fr-FR" altLang="fr-FR"/>
              <a:t>Quatrième niveau</a:t>
            </a:r>
          </a:p>
          <a:p>
            <a:pPr lvl="4"/>
            <a:r>
              <a:rPr lang="fr-FR" altLang="fr-FR"/>
              <a:t>Cinquième niveau</a:t>
            </a:r>
          </a:p>
        </p:txBody>
      </p:sp>
      <p:sp>
        <p:nvSpPr>
          <p:cNvPr id="101382" name="Rectangle 6">
            <a:extLst>
              <a:ext uri="{FF2B5EF4-FFF2-40B4-BE49-F238E27FC236}">
                <a16:creationId xmlns:a16="http://schemas.microsoft.com/office/drawing/2014/main" id="{86108FE9-29E4-4C6E-9B13-3BDEEA520238}"/>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atin typeface="Arial" panose="020B0604020202020204" pitchFamily="34" charset="0"/>
              </a:defRPr>
            </a:lvl1pPr>
          </a:lstStyle>
          <a:p>
            <a:endParaRPr lang="fr-FR" altLang="fr-FR"/>
          </a:p>
        </p:txBody>
      </p:sp>
      <p:sp>
        <p:nvSpPr>
          <p:cNvPr id="101383" name="Rectangle 7">
            <a:extLst>
              <a:ext uri="{FF2B5EF4-FFF2-40B4-BE49-F238E27FC236}">
                <a16:creationId xmlns:a16="http://schemas.microsoft.com/office/drawing/2014/main" id="{A82532BB-9E97-4D17-9D04-FF7106809784}"/>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panose="020B0604020202020204" pitchFamily="34" charset="0"/>
              </a:defRPr>
            </a:lvl1pPr>
          </a:lstStyle>
          <a:p>
            <a:fld id="{5456361B-4796-420C-B2C0-25C07E6F93CC}" type="slidenum">
              <a:rPr lang="fr-FR" altLang="fr-FR"/>
              <a:pPr/>
              <a:t>‹N°›</a:t>
            </a:fld>
            <a:endParaRPr lang="fr-FR" altLang="fr-F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CCBBEC7F-B2EE-43F4-9EC5-ACCFD8A56035}"/>
              </a:ext>
            </a:extLst>
          </p:cNvPr>
          <p:cNvSpPr>
            <a:spLocks noGrp="1" noChangeArrowheads="1"/>
          </p:cNvSpPr>
          <p:nvPr>
            <p:ph type="sldNum" sz="quarter" idx="5"/>
          </p:nvPr>
        </p:nvSpPr>
        <p:spPr>
          <a:ln/>
        </p:spPr>
        <p:txBody>
          <a:bodyPr/>
          <a:lstStyle/>
          <a:p>
            <a:fld id="{5DA11D56-358A-46F5-9A6C-E42DEF99D6E6}" type="slidenum">
              <a:rPr lang="fr-FR" altLang="fr-FR"/>
              <a:pPr/>
              <a:t>15</a:t>
            </a:fld>
            <a:endParaRPr lang="fr-FR" altLang="fr-FR"/>
          </a:p>
        </p:txBody>
      </p:sp>
      <p:sp>
        <p:nvSpPr>
          <p:cNvPr id="102402" name="Rectangle 2">
            <a:extLst>
              <a:ext uri="{FF2B5EF4-FFF2-40B4-BE49-F238E27FC236}">
                <a16:creationId xmlns:a16="http://schemas.microsoft.com/office/drawing/2014/main" id="{ED6659BD-3A9A-49FD-A07A-49B336699190}"/>
              </a:ext>
            </a:extLst>
          </p:cNvPr>
          <p:cNvSpPr>
            <a:spLocks noGrp="1" noRot="1" noChangeAspect="1" noChangeArrowheads="1" noTextEdit="1"/>
          </p:cNvSpPr>
          <p:nvPr>
            <p:ph type="sldImg"/>
          </p:nvPr>
        </p:nvSpPr>
        <p:spPr>
          <a:ln/>
        </p:spPr>
      </p:sp>
      <p:sp>
        <p:nvSpPr>
          <p:cNvPr id="102403" name="Rectangle 3">
            <a:extLst>
              <a:ext uri="{FF2B5EF4-FFF2-40B4-BE49-F238E27FC236}">
                <a16:creationId xmlns:a16="http://schemas.microsoft.com/office/drawing/2014/main" id="{3D976D9B-5A1A-45AA-8EE1-62B1CF795FF6}"/>
              </a:ext>
            </a:extLst>
          </p:cNvPr>
          <p:cNvSpPr>
            <a:spLocks noGrp="1" noChangeArrowheads="1"/>
          </p:cNvSpPr>
          <p:nvPr>
            <p:ph type="body" idx="1"/>
          </p:nvPr>
        </p:nvSpPr>
        <p:spPr/>
        <p:txBody>
          <a:bodyPr/>
          <a:lstStyle/>
          <a:p>
            <a:endParaRPr lang="fr-FR" alt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5122" name="Group 2">
            <a:extLst>
              <a:ext uri="{FF2B5EF4-FFF2-40B4-BE49-F238E27FC236}">
                <a16:creationId xmlns:a16="http://schemas.microsoft.com/office/drawing/2014/main" id="{89BE90E7-91EA-4FC0-8844-E869006422ED}"/>
              </a:ext>
            </a:extLst>
          </p:cNvPr>
          <p:cNvGrpSpPr>
            <a:grpSpLocks/>
          </p:cNvGrpSpPr>
          <p:nvPr/>
        </p:nvGrpSpPr>
        <p:grpSpPr bwMode="auto">
          <a:xfrm>
            <a:off x="0" y="6350"/>
            <a:ext cx="9140825" cy="6851650"/>
            <a:chOff x="0" y="4"/>
            <a:chExt cx="5758" cy="4316"/>
          </a:xfrm>
        </p:grpSpPr>
        <p:grpSp>
          <p:nvGrpSpPr>
            <p:cNvPr id="5123" name="Group 3">
              <a:extLst>
                <a:ext uri="{FF2B5EF4-FFF2-40B4-BE49-F238E27FC236}">
                  <a16:creationId xmlns:a16="http://schemas.microsoft.com/office/drawing/2014/main" id="{403D957E-7793-433F-B1E3-4C54567379BF}"/>
                </a:ext>
              </a:extLst>
            </p:cNvPr>
            <p:cNvGrpSpPr>
              <a:grpSpLocks/>
            </p:cNvGrpSpPr>
            <p:nvPr/>
          </p:nvGrpSpPr>
          <p:grpSpPr bwMode="auto">
            <a:xfrm>
              <a:off x="0" y="1161"/>
              <a:ext cx="5758" cy="3159"/>
              <a:chOff x="0" y="1161"/>
              <a:chExt cx="5758" cy="3159"/>
            </a:xfrm>
          </p:grpSpPr>
          <p:sp>
            <p:nvSpPr>
              <p:cNvPr id="5124" name="Freeform 4">
                <a:extLst>
                  <a:ext uri="{FF2B5EF4-FFF2-40B4-BE49-F238E27FC236}">
                    <a16:creationId xmlns:a16="http://schemas.microsoft.com/office/drawing/2014/main" id="{2CC2BDD4-7324-4403-86D0-AC2AA0DA6F32}"/>
                  </a:ext>
                </a:extLst>
              </p:cNvPr>
              <p:cNvSpPr>
                <a:spLocks/>
              </p:cNvSpPr>
              <p:nvPr/>
            </p:nvSpPr>
            <p:spPr bwMode="hidden">
              <a:xfrm>
                <a:off x="558" y="1161"/>
                <a:ext cx="5200" cy="3159"/>
              </a:xfrm>
              <a:custGeom>
                <a:avLst/>
                <a:gdLst>
                  <a:gd name="T0" fmla="*/ 0 w 5184"/>
                  <a:gd name="T1" fmla="*/ 3159 h 3159"/>
                  <a:gd name="T2" fmla="*/ 5184 w 5184"/>
                  <a:gd name="T3" fmla="*/ 3159 h 3159"/>
                  <a:gd name="T4" fmla="*/ 5184 w 5184"/>
                  <a:gd name="T5" fmla="*/ 0 h 3159"/>
                  <a:gd name="T6" fmla="*/ 0 w 5184"/>
                  <a:gd name="T7" fmla="*/ 0 h 3159"/>
                  <a:gd name="T8" fmla="*/ 0 w 5184"/>
                  <a:gd name="T9" fmla="*/ 3159 h 3159"/>
                  <a:gd name="T10" fmla="*/ 0 w 5184"/>
                  <a:gd name="T11" fmla="*/ 3159 h 3159"/>
                </a:gdLst>
                <a:ahLst/>
                <a:cxnLst>
                  <a:cxn ang="0">
                    <a:pos x="T0" y="T1"/>
                  </a:cxn>
                  <a:cxn ang="0">
                    <a:pos x="T2" y="T3"/>
                  </a:cxn>
                  <a:cxn ang="0">
                    <a:pos x="T4" y="T5"/>
                  </a:cxn>
                  <a:cxn ang="0">
                    <a:pos x="T6" y="T7"/>
                  </a:cxn>
                  <a:cxn ang="0">
                    <a:pos x="T8" y="T9"/>
                  </a:cxn>
                  <a:cxn ang="0">
                    <a:pos x="T10" y="T11"/>
                  </a:cxn>
                </a:cxnLst>
                <a:rect l="0" t="0" r="r" b="b"/>
                <a:pathLst>
                  <a:path w="5184" h="3159">
                    <a:moveTo>
                      <a:pt x="0" y="3159"/>
                    </a:moveTo>
                    <a:lnTo>
                      <a:pt x="5184" y="3159"/>
                    </a:lnTo>
                    <a:lnTo>
                      <a:pt x="5184" y="0"/>
                    </a:lnTo>
                    <a:lnTo>
                      <a:pt x="0" y="0"/>
                    </a:lnTo>
                    <a:lnTo>
                      <a:pt x="0" y="3159"/>
                    </a:lnTo>
                    <a:lnTo>
                      <a:pt x="0" y="3159"/>
                    </a:lnTo>
                    <a:close/>
                  </a:path>
                </a:pathLst>
              </a:cu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125" name="Freeform 5">
                <a:extLst>
                  <a:ext uri="{FF2B5EF4-FFF2-40B4-BE49-F238E27FC236}">
                    <a16:creationId xmlns:a16="http://schemas.microsoft.com/office/drawing/2014/main" id="{F049BF26-9203-4AE3-AC95-8ADC5F95E9CF}"/>
                  </a:ext>
                </a:extLst>
              </p:cNvPr>
              <p:cNvSpPr>
                <a:spLocks/>
              </p:cNvSpPr>
              <p:nvPr/>
            </p:nvSpPr>
            <p:spPr bwMode="hidden">
              <a:xfrm>
                <a:off x="0" y="1161"/>
                <a:ext cx="558" cy="3159"/>
              </a:xfrm>
              <a:custGeom>
                <a:avLst/>
                <a:gdLst>
                  <a:gd name="T0" fmla="*/ 0 w 556"/>
                  <a:gd name="T1" fmla="*/ 0 h 3159"/>
                  <a:gd name="T2" fmla="*/ 0 w 556"/>
                  <a:gd name="T3" fmla="*/ 3159 h 3159"/>
                  <a:gd name="T4" fmla="*/ 556 w 556"/>
                  <a:gd name="T5" fmla="*/ 3159 h 3159"/>
                  <a:gd name="T6" fmla="*/ 556 w 556"/>
                  <a:gd name="T7" fmla="*/ 0 h 3159"/>
                  <a:gd name="T8" fmla="*/ 0 w 556"/>
                  <a:gd name="T9" fmla="*/ 0 h 3159"/>
                  <a:gd name="T10" fmla="*/ 0 w 556"/>
                  <a:gd name="T11" fmla="*/ 0 h 3159"/>
                </a:gdLst>
                <a:ahLst/>
                <a:cxnLst>
                  <a:cxn ang="0">
                    <a:pos x="T0" y="T1"/>
                  </a:cxn>
                  <a:cxn ang="0">
                    <a:pos x="T2" y="T3"/>
                  </a:cxn>
                  <a:cxn ang="0">
                    <a:pos x="T4" y="T5"/>
                  </a:cxn>
                  <a:cxn ang="0">
                    <a:pos x="T6" y="T7"/>
                  </a:cxn>
                  <a:cxn ang="0">
                    <a:pos x="T8" y="T9"/>
                  </a:cxn>
                  <a:cxn ang="0">
                    <a:pos x="T10" y="T11"/>
                  </a:cxn>
                </a:cxnLst>
                <a:rect l="0" t="0" r="r" b="b"/>
                <a:pathLst>
                  <a:path w="556" h="3159">
                    <a:moveTo>
                      <a:pt x="0" y="0"/>
                    </a:moveTo>
                    <a:lnTo>
                      <a:pt x="0" y="3159"/>
                    </a:lnTo>
                    <a:lnTo>
                      <a:pt x="556" y="3159"/>
                    </a:lnTo>
                    <a:lnTo>
                      <a:pt x="556" y="0"/>
                    </a:lnTo>
                    <a:lnTo>
                      <a:pt x="0" y="0"/>
                    </a:lnTo>
                    <a:lnTo>
                      <a:pt x="0" y="0"/>
                    </a:lnTo>
                    <a:close/>
                  </a:path>
                </a:pathLst>
              </a:custGeom>
              <a:gradFill rotWithShape="0">
                <a:gsLst>
                  <a:gs pos="0">
                    <a:schemeClr val="bg1"/>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sp>
          <p:nvSpPr>
            <p:cNvPr id="5126" name="Freeform 6">
              <a:extLst>
                <a:ext uri="{FF2B5EF4-FFF2-40B4-BE49-F238E27FC236}">
                  <a16:creationId xmlns:a16="http://schemas.microsoft.com/office/drawing/2014/main" id="{FCFAAE87-916D-4769-8A9F-2F4FBAEFCA8F}"/>
                </a:ext>
              </a:extLst>
            </p:cNvPr>
            <p:cNvSpPr>
              <a:spLocks/>
            </p:cNvSpPr>
            <p:nvPr/>
          </p:nvSpPr>
          <p:spPr bwMode="ltGray">
            <a:xfrm>
              <a:off x="552" y="951"/>
              <a:ext cx="12" cy="420"/>
            </a:xfrm>
            <a:custGeom>
              <a:avLst/>
              <a:gdLst>
                <a:gd name="T0" fmla="*/ 0 w 12"/>
                <a:gd name="T1" fmla="*/ 0 h 420"/>
                <a:gd name="T2" fmla="*/ 0 w 12"/>
                <a:gd name="T3" fmla="*/ 420 h 420"/>
                <a:gd name="T4" fmla="*/ 12 w 12"/>
                <a:gd name="T5" fmla="*/ 420 h 420"/>
                <a:gd name="T6" fmla="*/ 12 w 12"/>
                <a:gd name="T7" fmla="*/ 0 h 420"/>
                <a:gd name="T8" fmla="*/ 0 w 12"/>
                <a:gd name="T9" fmla="*/ 0 h 420"/>
                <a:gd name="T10" fmla="*/ 0 w 12"/>
                <a:gd name="T11" fmla="*/ 0 h 420"/>
              </a:gdLst>
              <a:ahLst/>
              <a:cxnLst>
                <a:cxn ang="0">
                  <a:pos x="T0" y="T1"/>
                </a:cxn>
                <a:cxn ang="0">
                  <a:pos x="T2" y="T3"/>
                </a:cxn>
                <a:cxn ang="0">
                  <a:pos x="T4" y="T5"/>
                </a:cxn>
                <a:cxn ang="0">
                  <a:pos x="T6" y="T7"/>
                </a:cxn>
                <a:cxn ang="0">
                  <a:pos x="T8" y="T9"/>
                </a:cxn>
                <a:cxn ang="0">
                  <a:pos x="T10" y="T11"/>
                </a:cxn>
              </a:cxnLst>
              <a:rect l="0" t="0" r="r" b="b"/>
              <a:pathLst>
                <a:path w="12" h="420">
                  <a:moveTo>
                    <a:pt x="0" y="0"/>
                  </a:moveTo>
                  <a:lnTo>
                    <a:pt x="0" y="420"/>
                  </a:lnTo>
                  <a:lnTo>
                    <a:pt x="12" y="420"/>
                  </a:lnTo>
                  <a:lnTo>
                    <a:pt x="12" y="0"/>
                  </a:lnTo>
                  <a:lnTo>
                    <a:pt x="0" y="0"/>
                  </a:lnTo>
                  <a:lnTo>
                    <a:pt x="0" y="0"/>
                  </a:lnTo>
                  <a:close/>
                </a:path>
              </a:pathLst>
            </a:custGeom>
            <a:gradFill rotWithShape="0">
              <a:gsLst>
                <a:gs pos="0">
                  <a:schemeClr val="accent2"/>
                </a:gs>
                <a:gs pos="50000">
                  <a:schemeClr val="hlink"/>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127" name="Freeform 7">
              <a:extLst>
                <a:ext uri="{FF2B5EF4-FFF2-40B4-BE49-F238E27FC236}">
                  <a16:creationId xmlns:a16="http://schemas.microsoft.com/office/drawing/2014/main" id="{D078239F-C806-40F7-AA53-C0004593C957}"/>
                </a:ext>
              </a:extLst>
            </p:cNvPr>
            <p:cNvSpPr>
              <a:spLocks/>
            </p:cNvSpPr>
            <p:nvPr/>
          </p:nvSpPr>
          <p:spPr bwMode="ltGray">
            <a:xfrm>
              <a:off x="767" y="1155"/>
              <a:ext cx="252" cy="12"/>
            </a:xfrm>
            <a:custGeom>
              <a:avLst/>
              <a:gdLst>
                <a:gd name="T0" fmla="*/ 251 w 251"/>
                <a:gd name="T1" fmla="*/ 0 h 12"/>
                <a:gd name="T2" fmla="*/ 0 w 251"/>
                <a:gd name="T3" fmla="*/ 0 h 12"/>
                <a:gd name="T4" fmla="*/ 0 w 251"/>
                <a:gd name="T5" fmla="*/ 12 h 12"/>
                <a:gd name="T6" fmla="*/ 251 w 251"/>
                <a:gd name="T7" fmla="*/ 12 h 12"/>
                <a:gd name="T8" fmla="*/ 251 w 251"/>
                <a:gd name="T9" fmla="*/ 0 h 12"/>
                <a:gd name="T10" fmla="*/ 251 w 251"/>
                <a:gd name="T11" fmla="*/ 0 h 12"/>
              </a:gdLst>
              <a:ahLst/>
              <a:cxnLst>
                <a:cxn ang="0">
                  <a:pos x="T0" y="T1"/>
                </a:cxn>
                <a:cxn ang="0">
                  <a:pos x="T2" y="T3"/>
                </a:cxn>
                <a:cxn ang="0">
                  <a:pos x="T4" y="T5"/>
                </a:cxn>
                <a:cxn ang="0">
                  <a:pos x="T6" y="T7"/>
                </a:cxn>
                <a:cxn ang="0">
                  <a:pos x="T8" y="T9"/>
                </a:cxn>
                <a:cxn ang="0">
                  <a:pos x="T10" y="T11"/>
                </a:cxn>
              </a:cxnLst>
              <a:rect l="0" t="0" r="r" b="b"/>
              <a:pathLst>
                <a:path w="251" h="12">
                  <a:moveTo>
                    <a:pt x="251" y="0"/>
                  </a:moveTo>
                  <a:lnTo>
                    <a:pt x="0" y="0"/>
                  </a:lnTo>
                  <a:lnTo>
                    <a:pt x="0" y="12"/>
                  </a:lnTo>
                  <a:lnTo>
                    <a:pt x="251" y="12"/>
                  </a:lnTo>
                  <a:lnTo>
                    <a:pt x="251" y="0"/>
                  </a:lnTo>
                  <a:lnTo>
                    <a:pt x="251" y="0"/>
                  </a:lnTo>
                  <a:close/>
                </a:path>
              </a:pathLst>
            </a:custGeom>
            <a:gradFill rotWithShape="0">
              <a:gsLst>
                <a:gs pos="0">
                  <a:schemeClr val="accent2"/>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128" name="Freeform 8">
              <a:extLst>
                <a:ext uri="{FF2B5EF4-FFF2-40B4-BE49-F238E27FC236}">
                  <a16:creationId xmlns:a16="http://schemas.microsoft.com/office/drawing/2014/main" id="{E99BC98E-F194-4632-A374-C28850DAD163}"/>
                </a:ext>
              </a:extLst>
            </p:cNvPr>
            <p:cNvSpPr>
              <a:spLocks/>
            </p:cNvSpPr>
            <p:nvPr/>
          </p:nvSpPr>
          <p:spPr bwMode="ltGray">
            <a:xfrm>
              <a:off x="0" y="1155"/>
              <a:ext cx="351" cy="12"/>
            </a:xfrm>
            <a:custGeom>
              <a:avLst/>
              <a:gdLst>
                <a:gd name="T0" fmla="*/ 0 w 251"/>
                <a:gd name="T1" fmla="*/ 0 h 12"/>
                <a:gd name="T2" fmla="*/ 0 w 251"/>
                <a:gd name="T3" fmla="*/ 12 h 12"/>
                <a:gd name="T4" fmla="*/ 251 w 251"/>
                <a:gd name="T5" fmla="*/ 12 h 12"/>
                <a:gd name="T6" fmla="*/ 251 w 251"/>
                <a:gd name="T7" fmla="*/ 0 h 12"/>
                <a:gd name="T8" fmla="*/ 0 w 251"/>
                <a:gd name="T9" fmla="*/ 0 h 12"/>
                <a:gd name="T10" fmla="*/ 0 w 251"/>
                <a:gd name="T11" fmla="*/ 0 h 12"/>
              </a:gdLst>
              <a:ahLst/>
              <a:cxnLst>
                <a:cxn ang="0">
                  <a:pos x="T0" y="T1"/>
                </a:cxn>
                <a:cxn ang="0">
                  <a:pos x="T2" y="T3"/>
                </a:cxn>
                <a:cxn ang="0">
                  <a:pos x="T4" y="T5"/>
                </a:cxn>
                <a:cxn ang="0">
                  <a:pos x="T6" y="T7"/>
                </a:cxn>
                <a:cxn ang="0">
                  <a:pos x="T8" y="T9"/>
                </a:cxn>
                <a:cxn ang="0">
                  <a:pos x="T10" y="T11"/>
                </a:cxn>
              </a:cxnLst>
              <a:rect l="0" t="0" r="r" b="b"/>
              <a:pathLst>
                <a:path w="251" h="12">
                  <a:moveTo>
                    <a:pt x="0" y="0"/>
                  </a:moveTo>
                  <a:lnTo>
                    <a:pt x="0" y="12"/>
                  </a:lnTo>
                  <a:lnTo>
                    <a:pt x="251" y="12"/>
                  </a:lnTo>
                  <a:lnTo>
                    <a:pt x="251" y="0"/>
                  </a:lnTo>
                  <a:lnTo>
                    <a:pt x="0" y="0"/>
                  </a:lnTo>
                  <a:lnTo>
                    <a:pt x="0" y="0"/>
                  </a:lnTo>
                  <a:close/>
                </a:path>
              </a:pathLst>
            </a:custGeom>
            <a:gradFill rotWithShape="0">
              <a:gsLst>
                <a:gs pos="0">
                  <a:schemeClr val="bg2"/>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nvGrpSpPr>
            <p:cNvPr id="5129" name="Group 9">
              <a:extLst>
                <a:ext uri="{FF2B5EF4-FFF2-40B4-BE49-F238E27FC236}">
                  <a16:creationId xmlns:a16="http://schemas.microsoft.com/office/drawing/2014/main" id="{DCE3B31F-945C-45BF-9E15-8F362E64B886}"/>
                </a:ext>
              </a:extLst>
            </p:cNvPr>
            <p:cNvGrpSpPr>
              <a:grpSpLocks/>
            </p:cNvGrpSpPr>
            <p:nvPr/>
          </p:nvGrpSpPr>
          <p:grpSpPr bwMode="auto">
            <a:xfrm>
              <a:off x="348" y="4"/>
              <a:ext cx="5410" cy="4316"/>
              <a:chOff x="348" y="4"/>
              <a:chExt cx="5410" cy="4316"/>
            </a:xfrm>
          </p:grpSpPr>
          <p:sp>
            <p:nvSpPr>
              <p:cNvPr id="5130" name="Freeform 10">
                <a:extLst>
                  <a:ext uri="{FF2B5EF4-FFF2-40B4-BE49-F238E27FC236}">
                    <a16:creationId xmlns:a16="http://schemas.microsoft.com/office/drawing/2014/main" id="{06F92073-C6E4-447A-92EF-D505EEBDC99A}"/>
                  </a:ext>
                </a:extLst>
              </p:cNvPr>
              <p:cNvSpPr>
                <a:spLocks/>
              </p:cNvSpPr>
              <p:nvPr/>
            </p:nvSpPr>
            <p:spPr bwMode="ltGray">
              <a:xfrm>
                <a:off x="552" y="4"/>
                <a:ext cx="12" cy="695"/>
              </a:xfrm>
              <a:custGeom>
                <a:avLst/>
                <a:gdLst>
                  <a:gd name="T0" fmla="*/ 12 w 12"/>
                  <a:gd name="T1" fmla="*/ 0 h 695"/>
                  <a:gd name="T2" fmla="*/ 0 w 12"/>
                  <a:gd name="T3" fmla="*/ 0 h 695"/>
                  <a:gd name="T4" fmla="*/ 0 w 12"/>
                  <a:gd name="T5" fmla="*/ 695 h 695"/>
                  <a:gd name="T6" fmla="*/ 12 w 12"/>
                  <a:gd name="T7" fmla="*/ 695 h 695"/>
                  <a:gd name="T8" fmla="*/ 12 w 12"/>
                  <a:gd name="T9" fmla="*/ 0 h 695"/>
                  <a:gd name="T10" fmla="*/ 12 w 12"/>
                  <a:gd name="T11" fmla="*/ 0 h 695"/>
                </a:gdLst>
                <a:ahLst/>
                <a:cxnLst>
                  <a:cxn ang="0">
                    <a:pos x="T0" y="T1"/>
                  </a:cxn>
                  <a:cxn ang="0">
                    <a:pos x="T2" y="T3"/>
                  </a:cxn>
                  <a:cxn ang="0">
                    <a:pos x="T4" y="T5"/>
                  </a:cxn>
                  <a:cxn ang="0">
                    <a:pos x="T6" y="T7"/>
                  </a:cxn>
                  <a:cxn ang="0">
                    <a:pos x="T8" y="T9"/>
                  </a:cxn>
                  <a:cxn ang="0">
                    <a:pos x="T10" y="T11"/>
                  </a:cxn>
                </a:cxnLst>
                <a:rect l="0" t="0" r="r" b="b"/>
                <a:pathLst>
                  <a:path w="12" h="695">
                    <a:moveTo>
                      <a:pt x="12" y="0"/>
                    </a:moveTo>
                    <a:lnTo>
                      <a:pt x="0" y="0"/>
                    </a:lnTo>
                    <a:lnTo>
                      <a:pt x="0" y="695"/>
                    </a:lnTo>
                    <a:lnTo>
                      <a:pt x="12" y="695"/>
                    </a:lnTo>
                    <a:lnTo>
                      <a:pt x="12" y="0"/>
                    </a:lnTo>
                    <a:lnTo>
                      <a:pt x="12" y="0"/>
                    </a:lnTo>
                    <a:close/>
                  </a:path>
                </a:pathLst>
              </a:custGeom>
              <a:gradFill rotWithShape="0">
                <a:gsLst>
                  <a:gs pos="0">
                    <a:schemeClr val="bg1"/>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131" name="Freeform 11">
                <a:extLst>
                  <a:ext uri="{FF2B5EF4-FFF2-40B4-BE49-F238E27FC236}">
                    <a16:creationId xmlns:a16="http://schemas.microsoft.com/office/drawing/2014/main" id="{E3D74C99-B137-484F-BF33-182C9C87A2C8}"/>
                  </a:ext>
                </a:extLst>
              </p:cNvPr>
              <p:cNvSpPr>
                <a:spLocks/>
              </p:cNvSpPr>
              <p:nvPr/>
            </p:nvSpPr>
            <p:spPr bwMode="ltGray">
              <a:xfrm>
                <a:off x="552" y="1623"/>
                <a:ext cx="12" cy="2697"/>
              </a:xfrm>
              <a:custGeom>
                <a:avLst/>
                <a:gdLst>
                  <a:gd name="T0" fmla="*/ 0 w 12"/>
                  <a:gd name="T1" fmla="*/ 2697 h 2697"/>
                  <a:gd name="T2" fmla="*/ 12 w 12"/>
                  <a:gd name="T3" fmla="*/ 2697 h 2697"/>
                  <a:gd name="T4" fmla="*/ 12 w 12"/>
                  <a:gd name="T5" fmla="*/ 0 h 2697"/>
                  <a:gd name="T6" fmla="*/ 0 w 12"/>
                  <a:gd name="T7" fmla="*/ 0 h 2697"/>
                  <a:gd name="T8" fmla="*/ 0 w 12"/>
                  <a:gd name="T9" fmla="*/ 2697 h 2697"/>
                  <a:gd name="T10" fmla="*/ 0 w 12"/>
                  <a:gd name="T11" fmla="*/ 2697 h 2697"/>
                </a:gdLst>
                <a:ahLst/>
                <a:cxnLst>
                  <a:cxn ang="0">
                    <a:pos x="T0" y="T1"/>
                  </a:cxn>
                  <a:cxn ang="0">
                    <a:pos x="T2" y="T3"/>
                  </a:cxn>
                  <a:cxn ang="0">
                    <a:pos x="T4" y="T5"/>
                  </a:cxn>
                  <a:cxn ang="0">
                    <a:pos x="T6" y="T7"/>
                  </a:cxn>
                  <a:cxn ang="0">
                    <a:pos x="T8" y="T9"/>
                  </a:cxn>
                  <a:cxn ang="0">
                    <a:pos x="T10" y="T11"/>
                  </a:cxn>
                </a:cxnLst>
                <a:rect l="0" t="0" r="r" b="b"/>
                <a:pathLst>
                  <a:path w="12" h="2697">
                    <a:moveTo>
                      <a:pt x="0" y="2697"/>
                    </a:moveTo>
                    <a:lnTo>
                      <a:pt x="12" y="2697"/>
                    </a:lnTo>
                    <a:lnTo>
                      <a:pt x="12" y="0"/>
                    </a:lnTo>
                    <a:lnTo>
                      <a:pt x="0" y="0"/>
                    </a:lnTo>
                    <a:lnTo>
                      <a:pt x="0" y="2697"/>
                    </a:lnTo>
                    <a:lnTo>
                      <a:pt x="0" y="2697"/>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132" name="Freeform 12">
                <a:extLst>
                  <a:ext uri="{FF2B5EF4-FFF2-40B4-BE49-F238E27FC236}">
                    <a16:creationId xmlns:a16="http://schemas.microsoft.com/office/drawing/2014/main" id="{E593470E-4A67-4FD2-A6A8-F425D34F88C9}"/>
                  </a:ext>
                </a:extLst>
              </p:cNvPr>
              <p:cNvSpPr>
                <a:spLocks/>
              </p:cNvSpPr>
              <p:nvPr/>
            </p:nvSpPr>
            <p:spPr bwMode="ltGray">
              <a:xfrm>
                <a:off x="1019" y="1155"/>
                <a:ext cx="4739" cy="12"/>
              </a:xfrm>
              <a:custGeom>
                <a:avLst/>
                <a:gdLst>
                  <a:gd name="T0" fmla="*/ 4724 w 4724"/>
                  <a:gd name="T1" fmla="*/ 0 h 12"/>
                  <a:gd name="T2" fmla="*/ 0 w 4724"/>
                  <a:gd name="T3" fmla="*/ 0 h 12"/>
                  <a:gd name="T4" fmla="*/ 0 w 4724"/>
                  <a:gd name="T5" fmla="*/ 12 h 12"/>
                  <a:gd name="T6" fmla="*/ 4724 w 4724"/>
                  <a:gd name="T7" fmla="*/ 12 h 12"/>
                  <a:gd name="T8" fmla="*/ 4724 w 4724"/>
                  <a:gd name="T9" fmla="*/ 0 h 12"/>
                  <a:gd name="T10" fmla="*/ 4724 w 4724"/>
                  <a:gd name="T11" fmla="*/ 0 h 12"/>
                </a:gdLst>
                <a:ahLst/>
                <a:cxnLst>
                  <a:cxn ang="0">
                    <a:pos x="T0" y="T1"/>
                  </a:cxn>
                  <a:cxn ang="0">
                    <a:pos x="T2" y="T3"/>
                  </a:cxn>
                  <a:cxn ang="0">
                    <a:pos x="T4" y="T5"/>
                  </a:cxn>
                  <a:cxn ang="0">
                    <a:pos x="T6" y="T7"/>
                  </a:cxn>
                  <a:cxn ang="0">
                    <a:pos x="T8" y="T9"/>
                  </a:cxn>
                  <a:cxn ang="0">
                    <a:pos x="T10" y="T11"/>
                  </a:cxn>
                </a:cxnLst>
                <a:rect l="0" t="0" r="r" b="b"/>
                <a:pathLst>
                  <a:path w="4724" h="12">
                    <a:moveTo>
                      <a:pt x="4724" y="0"/>
                    </a:moveTo>
                    <a:lnTo>
                      <a:pt x="0" y="0"/>
                    </a:lnTo>
                    <a:lnTo>
                      <a:pt x="0" y="12"/>
                    </a:lnTo>
                    <a:lnTo>
                      <a:pt x="4724" y="12"/>
                    </a:lnTo>
                    <a:lnTo>
                      <a:pt x="4724" y="0"/>
                    </a:lnTo>
                    <a:lnTo>
                      <a:pt x="4724" y="0"/>
                    </a:lnTo>
                    <a:close/>
                  </a:path>
                </a:pathLst>
              </a:cu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133" name="Freeform 13">
                <a:extLst>
                  <a:ext uri="{FF2B5EF4-FFF2-40B4-BE49-F238E27FC236}">
                    <a16:creationId xmlns:a16="http://schemas.microsoft.com/office/drawing/2014/main" id="{1AA73DA9-EB01-464D-8BC7-1CE7FC53261B}"/>
                  </a:ext>
                </a:extLst>
              </p:cNvPr>
              <p:cNvSpPr>
                <a:spLocks/>
              </p:cNvSpPr>
              <p:nvPr/>
            </p:nvSpPr>
            <p:spPr bwMode="ltGray">
              <a:xfrm>
                <a:off x="552" y="1371"/>
                <a:ext cx="12" cy="252"/>
              </a:xfrm>
              <a:custGeom>
                <a:avLst/>
                <a:gdLst>
                  <a:gd name="T0" fmla="*/ 0 w 12"/>
                  <a:gd name="T1" fmla="*/ 252 h 252"/>
                  <a:gd name="T2" fmla="*/ 12 w 12"/>
                  <a:gd name="T3" fmla="*/ 252 h 252"/>
                  <a:gd name="T4" fmla="*/ 12 w 12"/>
                  <a:gd name="T5" fmla="*/ 0 h 252"/>
                  <a:gd name="T6" fmla="*/ 0 w 12"/>
                  <a:gd name="T7" fmla="*/ 0 h 252"/>
                  <a:gd name="T8" fmla="*/ 0 w 12"/>
                  <a:gd name="T9" fmla="*/ 252 h 252"/>
                  <a:gd name="T10" fmla="*/ 0 w 12"/>
                  <a:gd name="T11" fmla="*/ 252 h 252"/>
                </a:gdLst>
                <a:ahLst/>
                <a:cxnLst>
                  <a:cxn ang="0">
                    <a:pos x="T0" y="T1"/>
                  </a:cxn>
                  <a:cxn ang="0">
                    <a:pos x="T2" y="T3"/>
                  </a:cxn>
                  <a:cxn ang="0">
                    <a:pos x="T4" y="T5"/>
                  </a:cxn>
                  <a:cxn ang="0">
                    <a:pos x="T6" y="T7"/>
                  </a:cxn>
                  <a:cxn ang="0">
                    <a:pos x="T8" y="T9"/>
                  </a:cxn>
                  <a:cxn ang="0">
                    <a:pos x="T10" y="T11"/>
                  </a:cxn>
                </a:cxnLst>
                <a:rect l="0" t="0" r="r" b="b"/>
                <a:pathLst>
                  <a:path w="12" h="252">
                    <a:moveTo>
                      <a:pt x="0" y="252"/>
                    </a:moveTo>
                    <a:lnTo>
                      <a:pt x="12" y="252"/>
                    </a:lnTo>
                    <a:lnTo>
                      <a:pt x="12" y="0"/>
                    </a:lnTo>
                    <a:lnTo>
                      <a:pt x="0" y="0"/>
                    </a:lnTo>
                    <a:lnTo>
                      <a:pt x="0" y="252"/>
                    </a:lnTo>
                    <a:lnTo>
                      <a:pt x="0" y="252"/>
                    </a:lnTo>
                    <a:close/>
                  </a:path>
                </a:pathLst>
              </a:custGeom>
              <a:gradFill rotWithShape="0">
                <a:gsLst>
                  <a:gs pos="0">
                    <a:schemeClr val="accent2"/>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134" name="Freeform 14">
                <a:extLst>
                  <a:ext uri="{FF2B5EF4-FFF2-40B4-BE49-F238E27FC236}">
                    <a16:creationId xmlns:a16="http://schemas.microsoft.com/office/drawing/2014/main" id="{CA1182B1-BD4C-474D-85B6-E5C26B615A0A}"/>
                  </a:ext>
                </a:extLst>
              </p:cNvPr>
              <p:cNvSpPr>
                <a:spLocks/>
              </p:cNvSpPr>
              <p:nvPr/>
            </p:nvSpPr>
            <p:spPr bwMode="ltGray">
              <a:xfrm>
                <a:off x="552" y="699"/>
                <a:ext cx="12" cy="252"/>
              </a:xfrm>
              <a:custGeom>
                <a:avLst/>
                <a:gdLst>
                  <a:gd name="T0" fmla="*/ 12 w 12"/>
                  <a:gd name="T1" fmla="*/ 0 h 252"/>
                  <a:gd name="T2" fmla="*/ 0 w 12"/>
                  <a:gd name="T3" fmla="*/ 0 h 252"/>
                  <a:gd name="T4" fmla="*/ 0 w 12"/>
                  <a:gd name="T5" fmla="*/ 252 h 252"/>
                  <a:gd name="T6" fmla="*/ 12 w 12"/>
                  <a:gd name="T7" fmla="*/ 252 h 252"/>
                  <a:gd name="T8" fmla="*/ 12 w 12"/>
                  <a:gd name="T9" fmla="*/ 0 h 252"/>
                  <a:gd name="T10" fmla="*/ 12 w 12"/>
                  <a:gd name="T11" fmla="*/ 0 h 252"/>
                </a:gdLst>
                <a:ahLst/>
                <a:cxnLst>
                  <a:cxn ang="0">
                    <a:pos x="T0" y="T1"/>
                  </a:cxn>
                  <a:cxn ang="0">
                    <a:pos x="T2" y="T3"/>
                  </a:cxn>
                  <a:cxn ang="0">
                    <a:pos x="T4" y="T5"/>
                  </a:cxn>
                  <a:cxn ang="0">
                    <a:pos x="T6" y="T7"/>
                  </a:cxn>
                  <a:cxn ang="0">
                    <a:pos x="T8" y="T9"/>
                  </a:cxn>
                  <a:cxn ang="0">
                    <a:pos x="T10" y="T11"/>
                  </a:cxn>
                </a:cxnLst>
                <a:rect l="0" t="0" r="r" b="b"/>
                <a:pathLst>
                  <a:path w="12" h="252">
                    <a:moveTo>
                      <a:pt x="12" y="0"/>
                    </a:moveTo>
                    <a:lnTo>
                      <a:pt x="0" y="0"/>
                    </a:lnTo>
                    <a:lnTo>
                      <a:pt x="0" y="252"/>
                    </a:lnTo>
                    <a:lnTo>
                      <a:pt x="12" y="252"/>
                    </a:lnTo>
                    <a:lnTo>
                      <a:pt x="12" y="0"/>
                    </a:lnTo>
                    <a:lnTo>
                      <a:pt x="12" y="0"/>
                    </a:lnTo>
                    <a:close/>
                  </a:path>
                </a:pathLst>
              </a:custGeom>
              <a:gradFill rotWithShape="0">
                <a:gsLst>
                  <a:gs pos="0">
                    <a:schemeClr val="bg2"/>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135" name="Freeform 15">
                <a:extLst>
                  <a:ext uri="{FF2B5EF4-FFF2-40B4-BE49-F238E27FC236}">
                    <a16:creationId xmlns:a16="http://schemas.microsoft.com/office/drawing/2014/main" id="{7F232025-C4CB-46E1-B829-E7728403DA03}"/>
                  </a:ext>
                </a:extLst>
              </p:cNvPr>
              <p:cNvSpPr>
                <a:spLocks/>
              </p:cNvSpPr>
              <p:nvPr/>
            </p:nvSpPr>
            <p:spPr bwMode="ltGray">
              <a:xfrm>
                <a:off x="348" y="1155"/>
                <a:ext cx="419" cy="12"/>
              </a:xfrm>
              <a:custGeom>
                <a:avLst/>
                <a:gdLst>
                  <a:gd name="T0" fmla="*/ 0 w 418"/>
                  <a:gd name="T1" fmla="*/ 0 h 12"/>
                  <a:gd name="T2" fmla="*/ 0 w 418"/>
                  <a:gd name="T3" fmla="*/ 12 h 12"/>
                  <a:gd name="T4" fmla="*/ 418 w 418"/>
                  <a:gd name="T5" fmla="*/ 12 h 12"/>
                  <a:gd name="T6" fmla="*/ 418 w 418"/>
                  <a:gd name="T7" fmla="*/ 0 h 12"/>
                  <a:gd name="T8" fmla="*/ 0 w 418"/>
                  <a:gd name="T9" fmla="*/ 0 h 12"/>
                  <a:gd name="T10" fmla="*/ 0 w 418"/>
                  <a:gd name="T11" fmla="*/ 0 h 12"/>
                </a:gdLst>
                <a:ahLst/>
                <a:cxnLst>
                  <a:cxn ang="0">
                    <a:pos x="T0" y="T1"/>
                  </a:cxn>
                  <a:cxn ang="0">
                    <a:pos x="T2" y="T3"/>
                  </a:cxn>
                  <a:cxn ang="0">
                    <a:pos x="T4" y="T5"/>
                  </a:cxn>
                  <a:cxn ang="0">
                    <a:pos x="T6" y="T7"/>
                  </a:cxn>
                  <a:cxn ang="0">
                    <a:pos x="T8" y="T9"/>
                  </a:cxn>
                  <a:cxn ang="0">
                    <a:pos x="T10" y="T11"/>
                  </a:cxn>
                </a:cxnLst>
                <a:rect l="0" t="0" r="r" b="b"/>
                <a:pathLst>
                  <a:path w="418" h="12">
                    <a:moveTo>
                      <a:pt x="0" y="0"/>
                    </a:moveTo>
                    <a:lnTo>
                      <a:pt x="0" y="12"/>
                    </a:lnTo>
                    <a:lnTo>
                      <a:pt x="418" y="12"/>
                    </a:lnTo>
                    <a:lnTo>
                      <a:pt x="418" y="0"/>
                    </a:lnTo>
                    <a:lnTo>
                      <a:pt x="0" y="0"/>
                    </a:lnTo>
                    <a:lnTo>
                      <a:pt x="0" y="0"/>
                    </a:lnTo>
                    <a:close/>
                  </a:path>
                </a:pathLst>
              </a:custGeom>
              <a:gradFill rotWithShape="0">
                <a:gsLst>
                  <a:gs pos="0">
                    <a:schemeClr val="accent2"/>
                  </a:gs>
                  <a:gs pos="50000">
                    <a:schemeClr val="hlink"/>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grpSp>
      <p:sp>
        <p:nvSpPr>
          <p:cNvPr id="5136" name="Rectangle 16">
            <a:extLst>
              <a:ext uri="{FF2B5EF4-FFF2-40B4-BE49-F238E27FC236}">
                <a16:creationId xmlns:a16="http://schemas.microsoft.com/office/drawing/2014/main" id="{CB47A96B-CED0-4A8F-9E43-4245660868C2}"/>
              </a:ext>
            </a:extLst>
          </p:cNvPr>
          <p:cNvSpPr>
            <a:spLocks noGrp="1" noChangeArrowheads="1"/>
          </p:cNvSpPr>
          <p:nvPr>
            <p:ph type="ctrTitle" sz="quarter"/>
          </p:nvPr>
        </p:nvSpPr>
        <p:spPr>
          <a:xfrm>
            <a:off x="1066800" y="1997075"/>
            <a:ext cx="7086600" cy="1431925"/>
          </a:xfrm>
        </p:spPr>
        <p:txBody>
          <a:bodyPr anchor="b"/>
          <a:lstStyle>
            <a:lvl1pPr>
              <a:defRPr/>
            </a:lvl1pPr>
          </a:lstStyle>
          <a:p>
            <a:pPr lvl="0"/>
            <a:r>
              <a:rPr lang="fr-FR" altLang="fr-FR" noProof="0"/>
              <a:t>Modifiez le style du titre</a:t>
            </a:r>
          </a:p>
        </p:txBody>
      </p:sp>
      <p:sp>
        <p:nvSpPr>
          <p:cNvPr id="5137" name="Rectangle 17">
            <a:extLst>
              <a:ext uri="{FF2B5EF4-FFF2-40B4-BE49-F238E27FC236}">
                <a16:creationId xmlns:a16="http://schemas.microsoft.com/office/drawing/2014/main" id="{DB4C20F3-9BB4-4733-9210-8DB02885EC77}"/>
              </a:ext>
            </a:extLst>
          </p:cNvPr>
          <p:cNvSpPr>
            <a:spLocks noGrp="1" noChangeArrowheads="1"/>
          </p:cNvSpPr>
          <p:nvPr>
            <p:ph type="subTitle" sz="quarter" idx="1"/>
          </p:nvPr>
        </p:nvSpPr>
        <p:spPr>
          <a:xfrm>
            <a:off x="1066800" y="3886200"/>
            <a:ext cx="6400800" cy="1752600"/>
          </a:xfrm>
        </p:spPr>
        <p:txBody>
          <a:bodyPr/>
          <a:lstStyle>
            <a:lvl1pPr marL="0" indent="0">
              <a:buFont typeface="Wingdings" panose="05000000000000000000" pitchFamily="2" charset="2"/>
              <a:buNone/>
              <a:defRPr/>
            </a:lvl1pPr>
          </a:lstStyle>
          <a:p>
            <a:pPr lvl="0"/>
            <a:r>
              <a:rPr lang="fr-FR" altLang="fr-FR" noProof="0"/>
              <a:t>Modifiez le style des sous-titres du masque</a:t>
            </a:r>
          </a:p>
        </p:txBody>
      </p:sp>
      <p:sp>
        <p:nvSpPr>
          <p:cNvPr id="5138" name="Rectangle 18">
            <a:extLst>
              <a:ext uri="{FF2B5EF4-FFF2-40B4-BE49-F238E27FC236}">
                <a16:creationId xmlns:a16="http://schemas.microsoft.com/office/drawing/2014/main" id="{364FB7CE-0FB9-4806-B9D9-B6A0D2BE3D54}"/>
              </a:ext>
            </a:extLst>
          </p:cNvPr>
          <p:cNvSpPr>
            <a:spLocks noGrp="1" noChangeArrowheads="1"/>
          </p:cNvSpPr>
          <p:nvPr>
            <p:ph type="dt" sz="quarter" idx="2"/>
          </p:nvPr>
        </p:nvSpPr>
        <p:spPr/>
        <p:txBody>
          <a:bodyPr/>
          <a:lstStyle>
            <a:lvl1pPr>
              <a:defRPr/>
            </a:lvl1pPr>
          </a:lstStyle>
          <a:p>
            <a:endParaRPr lang="fr-FR" altLang="fr-FR"/>
          </a:p>
        </p:txBody>
      </p:sp>
      <p:sp>
        <p:nvSpPr>
          <p:cNvPr id="5139" name="Rectangle 19">
            <a:extLst>
              <a:ext uri="{FF2B5EF4-FFF2-40B4-BE49-F238E27FC236}">
                <a16:creationId xmlns:a16="http://schemas.microsoft.com/office/drawing/2014/main" id="{CA95C101-3ABD-414F-A4C7-96CA52ACC342}"/>
              </a:ext>
            </a:extLst>
          </p:cNvPr>
          <p:cNvSpPr>
            <a:spLocks noGrp="1" noChangeArrowheads="1"/>
          </p:cNvSpPr>
          <p:nvPr>
            <p:ph type="ftr" sz="quarter" idx="3"/>
          </p:nvPr>
        </p:nvSpPr>
        <p:spPr>
          <a:xfrm>
            <a:off x="3352800" y="6248400"/>
            <a:ext cx="2895600" cy="457200"/>
          </a:xfrm>
        </p:spPr>
        <p:txBody>
          <a:bodyPr/>
          <a:lstStyle>
            <a:lvl1pPr>
              <a:defRPr/>
            </a:lvl1pPr>
          </a:lstStyle>
          <a:p>
            <a:endParaRPr lang="fr-FR" altLang="fr-FR"/>
          </a:p>
        </p:txBody>
      </p:sp>
      <p:sp>
        <p:nvSpPr>
          <p:cNvPr id="5140" name="Rectangle 20">
            <a:extLst>
              <a:ext uri="{FF2B5EF4-FFF2-40B4-BE49-F238E27FC236}">
                <a16:creationId xmlns:a16="http://schemas.microsoft.com/office/drawing/2014/main" id="{2B9DE175-F0FF-4E4D-8406-91AFCBCFF1B0}"/>
              </a:ext>
            </a:extLst>
          </p:cNvPr>
          <p:cNvSpPr>
            <a:spLocks noGrp="1" noChangeArrowheads="1"/>
          </p:cNvSpPr>
          <p:nvPr>
            <p:ph type="sldNum" sz="quarter" idx="4"/>
          </p:nvPr>
        </p:nvSpPr>
        <p:spPr/>
        <p:txBody>
          <a:bodyPr/>
          <a:lstStyle>
            <a:lvl1pPr>
              <a:defRPr/>
            </a:lvl1pPr>
          </a:lstStyle>
          <a:p>
            <a:fld id="{7079DD0B-DCB3-45E1-A8D9-073EF9EF7BE1}" type="slidenum">
              <a:rPr lang="fr-FR" altLang="fr-FR"/>
              <a:pPr/>
              <a:t>‹N°›</a:t>
            </a:fld>
            <a:endParaRPr lang="fr-FR" alt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E60EC2-42B1-42AE-83A7-13594C8845F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BF47102-52E2-4429-8B47-6D2753A8FF5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B50A8F1-5BD8-4CB9-89ED-75E8D9DDEAD1}"/>
              </a:ext>
            </a:extLst>
          </p:cNvPr>
          <p:cNvSpPr>
            <a:spLocks noGrp="1"/>
          </p:cNvSpPr>
          <p:nvPr>
            <p:ph type="dt" sz="half" idx="10"/>
          </p:nvPr>
        </p:nvSpPr>
        <p:spPr/>
        <p:txBody>
          <a:bodyPr/>
          <a:lstStyle>
            <a:lvl1pPr>
              <a:defRPr/>
            </a:lvl1pPr>
          </a:lstStyle>
          <a:p>
            <a:endParaRPr lang="fr-FR" altLang="fr-FR"/>
          </a:p>
        </p:txBody>
      </p:sp>
      <p:sp>
        <p:nvSpPr>
          <p:cNvPr id="5" name="Espace réservé du pied de page 4">
            <a:extLst>
              <a:ext uri="{FF2B5EF4-FFF2-40B4-BE49-F238E27FC236}">
                <a16:creationId xmlns:a16="http://schemas.microsoft.com/office/drawing/2014/main" id="{B1A43DB0-E6D8-45EE-B915-FDD81ED571FD}"/>
              </a:ext>
            </a:extLst>
          </p:cNvPr>
          <p:cNvSpPr>
            <a:spLocks noGrp="1"/>
          </p:cNvSpPr>
          <p:nvPr>
            <p:ph type="ftr" sz="quarter" idx="11"/>
          </p:nvPr>
        </p:nvSpPr>
        <p:spPr/>
        <p:txBody>
          <a:bodyPr/>
          <a:lstStyle>
            <a:lvl1pPr>
              <a:defRPr/>
            </a:lvl1pPr>
          </a:lstStyle>
          <a:p>
            <a:endParaRPr lang="fr-FR" altLang="fr-FR"/>
          </a:p>
        </p:txBody>
      </p:sp>
      <p:sp>
        <p:nvSpPr>
          <p:cNvPr id="6" name="Espace réservé du numéro de diapositive 5">
            <a:extLst>
              <a:ext uri="{FF2B5EF4-FFF2-40B4-BE49-F238E27FC236}">
                <a16:creationId xmlns:a16="http://schemas.microsoft.com/office/drawing/2014/main" id="{7841BE51-A4A3-42CC-8F45-7AC29A181305}"/>
              </a:ext>
            </a:extLst>
          </p:cNvPr>
          <p:cNvSpPr>
            <a:spLocks noGrp="1"/>
          </p:cNvSpPr>
          <p:nvPr>
            <p:ph type="sldNum" sz="quarter" idx="12"/>
          </p:nvPr>
        </p:nvSpPr>
        <p:spPr/>
        <p:txBody>
          <a:bodyPr/>
          <a:lstStyle>
            <a:lvl1pPr>
              <a:defRPr/>
            </a:lvl1pPr>
          </a:lstStyle>
          <a:p>
            <a:fld id="{38385214-AA48-4AD9-9B0A-CC033C5E5B09}" type="slidenum">
              <a:rPr lang="fr-FR" altLang="fr-FR"/>
              <a:pPr/>
              <a:t>‹N°›</a:t>
            </a:fld>
            <a:endParaRPr lang="fr-FR" altLang="fr-FR"/>
          </a:p>
        </p:txBody>
      </p:sp>
    </p:spTree>
    <p:extLst>
      <p:ext uri="{BB962C8B-B14F-4D97-AF65-F5344CB8AC3E}">
        <p14:creationId xmlns:p14="http://schemas.microsoft.com/office/powerpoint/2010/main" val="2819561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4DAEF1-DCA0-4164-84EC-DA94DFD1B25B}"/>
              </a:ext>
            </a:extLst>
          </p:cNvPr>
          <p:cNvSpPr>
            <a:spLocks noGrp="1"/>
          </p:cNvSpPr>
          <p:nvPr>
            <p:ph type="title"/>
          </p:nvPr>
        </p:nvSpPr>
        <p:spPr>
          <a:xfrm>
            <a:off x="623888" y="1709738"/>
            <a:ext cx="78867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6291123-D669-4067-BA0B-FDD27BE1B59A}"/>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4EA930D-3FC8-4EFD-836F-C36783893BE2}"/>
              </a:ext>
            </a:extLst>
          </p:cNvPr>
          <p:cNvSpPr>
            <a:spLocks noGrp="1"/>
          </p:cNvSpPr>
          <p:nvPr>
            <p:ph type="dt" sz="half" idx="10"/>
          </p:nvPr>
        </p:nvSpPr>
        <p:spPr/>
        <p:txBody>
          <a:bodyPr/>
          <a:lstStyle>
            <a:lvl1pPr>
              <a:defRPr/>
            </a:lvl1pPr>
          </a:lstStyle>
          <a:p>
            <a:endParaRPr lang="fr-FR" altLang="fr-FR"/>
          </a:p>
        </p:txBody>
      </p:sp>
      <p:sp>
        <p:nvSpPr>
          <p:cNvPr id="5" name="Espace réservé du pied de page 4">
            <a:extLst>
              <a:ext uri="{FF2B5EF4-FFF2-40B4-BE49-F238E27FC236}">
                <a16:creationId xmlns:a16="http://schemas.microsoft.com/office/drawing/2014/main" id="{C824E518-77E1-415C-B2F2-F77751A8D9E7}"/>
              </a:ext>
            </a:extLst>
          </p:cNvPr>
          <p:cNvSpPr>
            <a:spLocks noGrp="1"/>
          </p:cNvSpPr>
          <p:nvPr>
            <p:ph type="ftr" sz="quarter" idx="11"/>
          </p:nvPr>
        </p:nvSpPr>
        <p:spPr/>
        <p:txBody>
          <a:bodyPr/>
          <a:lstStyle>
            <a:lvl1pPr>
              <a:defRPr/>
            </a:lvl1pPr>
          </a:lstStyle>
          <a:p>
            <a:endParaRPr lang="fr-FR" altLang="fr-FR"/>
          </a:p>
        </p:txBody>
      </p:sp>
      <p:sp>
        <p:nvSpPr>
          <p:cNvPr id="6" name="Espace réservé du numéro de diapositive 5">
            <a:extLst>
              <a:ext uri="{FF2B5EF4-FFF2-40B4-BE49-F238E27FC236}">
                <a16:creationId xmlns:a16="http://schemas.microsoft.com/office/drawing/2014/main" id="{3647F54B-AA96-4A3D-B11B-EEA68D62EB52}"/>
              </a:ext>
            </a:extLst>
          </p:cNvPr>
          <p:cNvSpPr>
            <a:spLocks noGrp="1"/>
          </p:cNvSpPr>
          <p:nvPr>
            <p:ph type="sldNum" sz="quarter" idx="12"/>
          </p:nvPr>
        </p:nvSpPr>
        <p:spPr/>
        <p:txBody>
          <a:bodyPr/>
          <a:lstStyle>
            <a:lvl1pPr>
              <a:defRPr/>
            </a:lvl1pPr>
          </a:lstStyle>
          <a:p>
            <a:fld id="{C0EEACFE-8082-43E3-BB17-4CCF87578BAD}" type="slidenum">
              <a:rPr lang="fr-FR" altLang="fr-FR"/>
              <a:pPr/>
              <a:t>‹N°›</a:t>
            </a:fld>
            <a:endParaRPr lang="fr-FR" altLang="fr-FR"/>
          </a:p>
        </p:txBody>
      </p:sp>
    </p:spTree>
    <p:extLst>
      <p:ext uri="{BB962C8B-B14F-4D97-AF65-F5344CB8AC3E}">
        <p14:creationId xmlns:p14="http://schemas.microsoft.com/office/powerpoint/2010/main" val="3957988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CE879A-1EED-4E64-99C5-574166415DD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E555021-6F12-4F65-AB5A-10BAF792AFC1}"/>
              </a:ext>
            </a:extLst>
          </p:cNvPr>
          <p:cNvSpPr>
            <a:spLocks noGrp="1"/>
          </p:cNvSpPr>
          <p:nvPr>
            <p:ph sz="half" idx="1"/>
          </p:nvPr>
        </p:nvSpPr>
        <p:spPr>
          <a:xfrm>
            <a:off x="1066800" y="1981200"/>
            <a:ext cx="3695700" cy="4114800"/>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BA3D63E-0733-4704-8B85-5FE3FE7579EB}"/>
              </a:ext>
            </a:extLst>
          </p:cNvPr>
          <p:cNvSpPr>
            <a:spLocks noGrp="1"/>
          </p:cNvSpPr>
          <p:nvPr>
            <p:ph sz="half" idx="2"/>
          </p:nvPr>
        </p:nvSpPr>
        <p:spPr>
          <a:xfrm>
            <a:off x="4914900" y="1981200"/>
            <a:ext cx="3695700" cy="4114800"/>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A4243C0-044A-4A19-A90A-5343DE339127}"/>
              </a:ext>
            </a:extLst>
          </p:cNvPr>
          <p:cNvSpPr>
            <a:spLocks noGrp="1"/>
          </p:cNvSpPr>
          <p:nvPr>
            <p:ph type="dt" sz="half" idx="10"/>
          </p:nvPr>
        </p:nvSpPr>
        <p:spPr/>
        <p:txBody>
          <a:bodyPr/>
          <a:lstStyle>
            <a:lvl1pPr>
              <a:defRPr/>
            </a:lvl1pPr>
          </a:lstStyle>
          <a:p>
            <a:endParaRPr lang="fr-FR" altLang="fr-FR"/>
          </a:p>
        </p:txBody>
      </p:sp>
      <p:sp>
        <p:nvSpPr>
          <p:cNvPr id="6" name="Espace réservé du pied de page 5">
            <a:extLst>
              <a:ext uri="{FF2B5EF4-FFF2-40B4-BE49-F238E27FC236}">
                <a16:creationId xmlns:a16="http://schemas.microsoft.com/office/drawing/2014/main" id="{D7740969-1605-4AE3-A466-EB0999BECB44}"/>
              </a:ext>
            </a:extLst>
          </p:cNvPr>
          <p:cNvSpPr>
            <a:spLocks noGrp="1"/>
          </p:cNvSpPr>
          <p:nvPr>
            <p:ph type="ftr" sz="quarter" idx="11"/>
          </p:nvPr>
        </p:nvSpPr>
        <p:spPr/>
        <p:txBody>
          <a:bodyPr/>
          <a:lstStyle>
            <a:lvl1pPr>
              <a:defRPr/>
            </a:lvl1pPr>
          </a:lstStyle>
          <a:p>
            <a:endParaRPr lang="fr-FR" altLang="fr-FR"/>
          </a:p>
        </p:txBody>
      </p:sp>
      <p:sp>
        <p:nvSpPr>
          <p:cNvPr id="7" name="Espace réservé du numéro de diapositive 6">
            <a:extLst>
              <a:ext uri="{FF2B5EF4-FFF2-40B4-BE49-F238E27FC236}">
                <a16:creationId xmlns:a16="http://schemas.microsoft.com/office/drawing/2014/main" id="{963AF377-898F-48B5-8A7F-02DA296C04EA}"/>
              </a:ext>
            </a:extLst>
          </p:cNvPr>
          <p:cNvSpPr>
            <a:spLocks noGrp="1"/>
          </p:cNvSpPr>
          <p:nvPr>
            <p:ph type="sldNum" sz="quarter" idx="12"/>
          </p:nvPr>
        </p:nvSpPr>
        <p:spPr/>
        <p:txBody>
          <a:bodyPr/>
          <a:lstStyle>
            <a:lvl1pPr>
              <a:defRPr/>
            </a:lvl1pPr>
          </a:lstStyle>
          <a:p>
            <a:fld id="{914388C4-2ADB-4504-8319-0A28589BAE7A}" type="slidenum">
              <a:rPr lang="fr-FR" altLang="fr-FR"/>
              <a:pPr/>
              <a:t>‹N°›</a:t>
            </a:fld>
            <a:endParaRPr lang="fr-FR" altLang="fr-FR"/>
          </a:p>
        </p:txBody>
      </p:sp>
    </p:spTree>
    <p:extLst>
      <p:ext uri="{BB962C8B-B14F-4D97-AF65-F5344CB8AC3E}">
        <p14:creationId xmlns:p14="http://schemas.microsoft.com/office/powerpoint/2010/main" val="4908717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8F6836-E3E3-43C1-83D5-CC5EE09161D2}"/>
              </a:ext>
            </a:extLst>
          </p:cNvPr>
          <p:cNvSpPr>
            <a:spLocks noGrp="1"/>
          </p:cNvSpPr>
          <p:nvPr>
            <p:ph type="title"/>
          </p:nvPr>
        </p:nvSpPr>
        <p:spPr>
          <a:xfrm>
            <a:off x="630238" y="365125"/>
            <a:ext cx="78867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4A6423A-7F51-452A-B714-7877C13F0F0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EE2412B-3591-4E2F-94EE-456C87DD3F38}"/>
              </a:ext>
            </a:extLst>
          </p:cNvPr>
          <p:cNvSpPr>
            <a:spLocks noGrp="1"/>
          </p:cNvSpPr>
          <p:nvPr>
            <p:ph sz="half" idx="2"/>
          </p:nvPr>
        </p:nvSpPr>
        <p:spPr>
          <a:xfrm>
            <a:off x="630238" y="2505075"/>
            <a:ext cx="386873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9EDFDB2-D18C-46F3-A2B1-9A0545CCCDB5}"/>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4ED8945-0AE2-492E-B534-0201F042914F}"/>
              </a:ext>
            </a:extLst>
          </p:cNvPr>
          <p:cNvSpPr>
            <a:spLocks noGrp="1"/>
          </p:cNvSpPr>
          <p:nvPr>
            <p:ph sz="quarter" idx="4"/>
          </p:nvPr>
        </p:nvSpPr>
        <p:spPr>
          <a:xfrm>
            <a:off x="4629150" y="2505075"/>
            <a:ext cx="38877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F78F7D5-73E1-47CC-9872-6118E3E0DF9F}"/>
              </a:ext>
            </a:extLst>
          </p:cNvPr>
          <p:cNvSpPr>
            <a:spLocks noGrp="1"/>
          </p:cNvSpPr>
          <p:nvPr>
            <p:ph type="dt" sz="half" idx="10"/>
          </p:nvPr>
        </p:nvSpPr>
        <p:spPr/>
        <p:txBody>
          <a:bodyPr/>
          <a:lstStyle>
            <a:lvl1pPr>
              <a:defRPr/>
            </a:lvl1pPr>
          </a:lstStyle>
          <a:p>
            <a:endParaRPr lang="fr-FR" altLang="fr-FR"/>
          </a:p>
        </p:txBody>
      </p:sp>
      <p:sp>
        <p:nvSpPr>
          <p:cNvPr id="8" name="Espace réservé du pied de page 7">
            <a:extLst>
              <a:ext uri="{FF2B5EF4-FFF2-40B4-BE49-F238E27FC236}">
                <a16:creationId xmlns:a16="http://schemas.microsoft.com/office/drawing/2014/main" id="{71C95C7E-5D84-4434-ACF5-0505474727B5}"/>
              </a:ext>
            </a:extLst>
          </p:cNvPr>
          <p:cNvSpPr>
            <a:spLocks noGrp="1"/>
          </p:cNvSpPr>
          <p:nvPr>
            <p:ph type="ftr" sz="quarter" idx="11"/>
          </p:nvPr>
        </p:nvSpPr>
        <p:spPr/>
        <p:txBody>
          <a:bodyPr/>
          <a:lstStyle>
            <a:lvl1pPr>
              <a:defRPr/>
            </a:lvl1pPr>
          </a:lstStyle>
          <a:p>
            <a:endParaRPr lang="fr-FR" altLang="fr-FR"/>
          </a:p>
        </p:txBody>
      </p:sp>
      <p:sp>
        <p:nvSpPr>
          <p:cNvPr id="9" name="Espace réservé du numéro de diapositive 8">
            <a:extLst>
              <a:ext uri="{FF2B5EF4-FFF2-40B4-BE49-F238E27FC236}">
                <a16:creationId xmlns:a16="http://schemas.microsoft.com/office/drawing/2014/main" id="{C06A609A-17F7-49CF-BABF-ED4BAFD4B131}"/>
              </a:ext>
            </a:extLst>
          </p:cNvPr>
          <p:cNvSpPr>
            <a:spLocks noGrp="1"/>
          </p:cNvSpPr>
          <p:nvPr>
            <p:ph type="sldNum" sz="quarter" idx="12"/>
          </p:nvPr>
        </p:nvSpPr>
        <p:spPr/>
        <p:txBody>
          <a:bodyPr/>
          <a:lstStyle>
            <a:lvl1pPr>
              <a:defRPr/>
            </a:lvl1pPr>
          </a:lstStyle>
          <a:p>
            <a:fld id="{EA9ACF7E-3AE5-4710-91EE-BB8B9191C54B}" type="slidenum">
              <a:rPr lang="fr-FR" altLang="fr-FR"/>
              <a:pPr/>
              <a:t>‹N°›</a:t>
            </a:fld>
            <a:endParaRPr lang="fr-FR" altLang="fr-FR"/>
          </a:p>
        </p:txBody>
      </p:sp>
    </p:spTree>
    <p:extLst>
      <p:ext uri="{BB962C8B-B14F-4D97-AF65-F5344CB8AC3E}">
        <p14:creationId xmlns:p14="http://schemas.microsoft.com/office/powerpoint/2010/main" val="1770411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9078B43-3EDC-459F-8AD9-CCCE2F9A4C6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B8EFD45F-1B67-41F2-8739-A7DECF1045DC}"/>
              </a:ext>
            </a:extLst>
          </p:cNvPr>
          <p:cNvSpPr>
            <a:spLocks noGrp="1"/>
          </p:cNvSpPr>
          <p:nvPr>
            <p:ph type="dt" sz="half" idx="10"/>
          </p:nvPr>
        </p:nvSpPr>
        <p:spPr/>
        <p:txBody>
          <a:bodyPr/>
          <a:lstStyle>
            <a:lvl1pPr>
              <a:defRPr/>
            </a:lvl1pPr>
          </a:lstStyle>
          <a:p>
            <a:endParaRPr lang="fr-FR" altLang="fr-FR"/>
          </a:p>
        </p:txBody>
      </p:sp>
      <p:sp>
        <p:nvSpPr>
          <p:cNvPr id="4" name="Espace réservé du pied de page 3">
            <a:extLst>
              <a:ext uri="{FF2B5EF4-FFF2-40B4-BE49-F238E27FC236}">
                <a16:creationId xmlns:a16="http://schemas.microsoft.com/office/drawing/2014/main" id="{26E29306-139A-4541-B2F6-86D3C7B0AAD5}"/>
              </a:ext>
            </a:extLst>
          </p:cNvPr>
          <p:cNvSpPr>
            <a:spLocks noGrp="1"/>
          </p:cNvSpPr>
          <p:nvPr>
            <p:ph type="ftr" sz="quarter" idx="11"/>
          </p:nvPr>
        </p:nvSpPr>
        <p:spPr/>
        <p:txBody>
          <a:bodyPr/>
          <a:lstStyle>
            <a:lvl1pPr>
              <a:defRPr/>
            </a:lvl1pPr>
          </a:lstStyle>
          <a:p>
            <a:endParaRPr lang="fr-FR" altLang="fr-FR"/>
          </a:p>
        </p:txBody>
      </p:sp>
      <p:sp>
        <p:nvSpPr>
          <p:cNvPr id="5" name="Espace réservé du numéro de diapositive 4">
            <a:extLst>
              <a:ext uri="{FF2B5EF4-FFF2-40B4-BE49-F238E27FC236}">
                <a16:creationId xmlns:a16="http://schemas.microsoft.com/office/drawing/2014/main" id="{3AE2F751-DAB5-4059-951A-BF5F42751E12}"/>
              </a:ext>
            </a:extLst>
          </p:cNvPr>
          <p:cNvSpPr>
            <a:spLocks noGrp="1"/>
          </p:cNvSpPr>
          <p:nvPr>
            <p:ph type="sldNum" sz="quarter" idx="12"/>
          </p:nvPr>
        </p:nvSpPr>
        <p:spPr/>
        <p:txBody>
          <a:bodyPr/>
          <a:lstStyle>
            <a:lvl1pPr>
              <a:defRPr/>
            </a:lvl1pPr>
          </a:lstStyle>
          <a:p>
            <a:fld id="{CC04738F-EABE-470C-A8C2-05A6997F6642}" type="slidenum">
              <a:rPr lang="fr-FR" altLang="fr-FR"/>
              <a:pPr/>
              <a:t>‹N°›</a:t>
            </a:fld>
            <a:endParaRPr lang="fr-FR" altLang="fr-FR"/>
          </a:p>
        </p:txBody>
      </p:sp>
    </p:spTree>
    <p:extLst>
      <p:ext uri="{BB962C8B-B14F-4D97-AF65-F5344CB8AC3E}">
        <p14:creationId xmlns:p14="http://schemas.microsoft.com/office/powerpoint/2010/main" val="1232139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A11E395-85F2-4D42-912C-ACAF120CB9DD}"/>
              </a:ext>
            </a:extLst>
          </p:cNvPr>
          <p:cNvSpPr>
            <a:spLocks noGrp="1"/>
          </p:cNvSpPr>
          <p:nvPr>
            <p:ph type="dt" sz="half" idx="10"/>
          </p:nvPr>
        </p:nvSpPr>
        <p:spPr/>
        <p:txBody>
          <a:bodyPr/>
          <a:lstStyle>
            <a:lvl1pPr>
              <a:defRPr/>
            </a:lvl1pPr>
          </a:lstStyle>
          <a:p>
            <a:endParaRPr lang="fr-FR" altLang="fr-FR"/>
          </a:p>
        </p:txBody>
      </p:sp>
      <p:sp>
        <p:nvSpPr>
          <p:cNvPr id="3" name="Espace réservé du pied de page 2">
            <a:extLst>
              <a:ext uri="{FF2B5EF4-FFF2-40B4-BE49-F238E27FC236}">
                <a16:creationId xmlns:a16="http://schemas.microsoft.com/office/drawing/2014/main" id="{C9CA36F7-A9E4-4CFD-A734-227A1AB5A4C6}"/>
              </a:ext>
            </a:extLst>
          </p:cNvPr>
          <p:cNvSpPr>
            <a:spLocks noGrp="1"/>
          </p:cNvSpPr>
          <p:nvPr>
            <p:ph type="ftr" sz="quarter" idx="11"/>
          </p:nvPr>
        </p:nvSpPr>
        <p:spPr/>
        <p:txBody>
          <a:bodyPr/>
          <a:lstStyle>
            <a:lvl1pPr>
              <a:defRPr/>
            </a:lvl1pPr>
          </a:lstStyle>
          <a:p>
            <a:endParaRPr lang="fr-FR" altLang="fr-FR"/>
          </a:p>
        </p:txBody>
      </p:sp>
      <p:sp>
        <p:nvSpPr>
          <p:cNvPr id="4" name="Espace réservé du numéro de diapositive 3">
            <a:extLst>
              <a:ext uri="{FF2B5EF4-FFF2-40B4-BE49-F238E27FC236}">
                <a16:creationId xmlns:a16="http://schemas.microsoft.com/office/drawing/2014/main" id="{592DBA70-FF46-4582-8AE6-233AD94B207B}"/>
              </a:ext>
            </a:extLst>
          </p:cNvPr>
          <p:cNvSpPr>
            <a:spLocks noGrp="1"/>
          </p:cNvSpPr>
          <p:nvPr>
            <p:ph type="sldNum" sz="quarter" idx="12"/>
          </p:nvPr>
        </p:nvSpPr>
        <p:spPr/>
        <p:txBody>
          <a:bodyPr/>
          <a:lstStyle>
            <a:lvl1pPr>
              <a:defRPr/>
            </a:lvl1pPr>
          </a:lstStyle>
          <a:p>
            <a:fld id="{574ABEE9-B735-429D-AA45-481E9DBFB216}" type="slidenum">
              <a:rPr lang="fr-FR" altLang="fr-FR"/>
              <a:pPr/>
              <a:t>‹N°›</a:t>
            </a:fld>
            <a:endParaRPr lang="fr-FR" altLang="fr-FR"/>
          </a:p>
        </p:txBody>
      </p:sp>
    </p:spTree>
    <p:extLst>
      <p:ext uri="{BB962C8B-B14F-4D97-AF65-F5344CB8AC3E}">
        <p14:creationId xmlns:p14="http://schemas.microsoft.com/office/powerpoint/2010/main" val="3447769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993566-B5D1-4E02-8DE1-AC5E4DC1CF58}"/>
              </a:ext>
            </a:extLst>
          </p:cNvPr>
          <p:cNvSpPr>
            <a:spLocks noGrp="1"/>
          </p:cNvSpPr>
          <p:nvPr>
            <p:ph type="title"/>
          </p:nvPr>
        </p:nvSpPr>
        <p:spPr>
          <a:xfrm>
            <a:off x="630238" y="457200"/>
            <a:ext cx="2949575"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5BCB4E6-B28F-462B-BCF4-2BD891062018}"/>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FD68A06-1795-4D78-ACAA-93CDF340DF94}"/>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789529A-9D26-499B-BFB7-672203B55D66}"/>
              </a:ext>
            </a:extLst>
          </p:cNvPr>
          <p:cNvSpPr>
            <a:spLocks noGrp="1"/>
          </p:cNvSpPr>
          <p:nvPr>
            <p:ph type="dt" sz="half" idx="10"/>
          </p:nvPr>
        </p:nvSpPr>
        <p:spPr/>
        <p:txBody>
          <a:bodyPr/>
          <a:lstStyle>
            <a:lvl1pPr>
              <a:defRPr/>
            </a:lvl1pPr>
          </a:lstStyle>
          <a:p>
            <a:endParaRPr lang="fr-FR" altLang="fr-FR"/>
          </a:p>
        </p:txBody>
      </p:sp>
      <p:sp>
        <p:nvSpPr>
          <p:cNvPr id="6" name="Espace réservé du pied de page 5">
            <a:extLst>
              <a:ext uri="{FF2B5EF4-FFF2-40B4-BE49-F238E27FC236}">
                <a16:creationId xmlns:a16="http://schemas.microsoft.com/office/drawing/2014/main" id="{0099B43B-2F33-447F-89FF-62A0F01564D2}"/>
              </a:ext>
            </a:extLst>
          </p:cNvPr>
          <p:cNvSpPr>
            <a:spLocks noGrp="1"/>
          </p:cNvSpPr>
          <p:nvPr>
            <p:ph type="ftr" sz="quarter" idx="11"/>
          </p:nvPr>
        </p:nvSpPr>
        <p:spPr/>
        <p:txBody>
          <a:bodyPr/>
          <a:lstStyle>
            <a:lvl1pPr>
              <a:defRPr/>
            </a:lvl1pPr>
          </a:lstStyle>
          <a:p>
            <a:endParaRPr lang="fr-FR" altLang="fr-FR"/>
          </a:p>
        </p:txBody>
      </p:sp>
      <p:sp>
        <p:nvSpPr>
          <p:cNvPr id="7" name="Espace réservé du numéro de diapositive 6">
            <a:extLst>
              <a:ext uri="{FF2B5EF4-FFF2-40B4-BE49-F238E27FC236}">
                <a16:creationId xmlns:a16="http://schemas.microsoft.com/office/drawing/2014/main" id="{D5A45CDE-E4D0-4BA0-8811-731596E4997D}"/>
              </a:ext>
            </a:extLst>
          </p:cNvPr>
          <p:cNvSpPr>
            <a:spLocks noGrp="1"/>
          </p:cNvSpPr>
          <p:nvPr>
            <p:ph type="sldNum" sz="quarter" idx="12"/>
          </p:nvPr>
        </p:nvSpPr>
        <p:spPr/>
        <p:txBody>
          <a:bodyPr/>
          <a:lstStyle>
            <a:lvl1pPr>
              <a:defRPr/>
            </a:lvl1pPr>
          </a:lstStyle>
          <a:p>
            <a:fld id="{37F74143-839B-462A-B0A4-551D6400C91B}" type="slidenum">
              <a:rPr lang="fr-FR" altLang="fr-FR"/>
              <a:pPr/>
              <a:t>‹N°›</a:t>
            </a:fld>
            <a:endParaRPr lang="fr-FR" altLang="fr-FR"/>
          </a:p>
        </p:txBody>
      </p:sp>
    </p:spTree>
    <p:extLst>
      <p:ext uri="{BB962C8B-B14F-4D97-AF65-F5344CB8AC3E}">
        <p14:creationId xmlns:p14="http://schemas.microsoft.com/office/powerpoint/2010/main" val="3249633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ADB8FE-5960-4BCF-A6C4-91B41FDD9224}"/>
              </a:ext>
            </a:extLst>
          </p:cNvPr>
          <p:cNvSpPr>
            <a:spLocks noGrp="1"/>
          </p:cNvSpPr>
          <p:nvPr>
            <p:ph type="title"/>
          </p:nvPr>
        </p:nvSpPr>
        <p:spPr>
          <a:xfrm>
            <a:off x="630238" y="457200"/>
            <a:ext cx="2949575"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79CF3B4-787A-4F61-AF4A-FD64A1DDA8A8}"/>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p>
        </p:txBody>
      </p:sp>
      <p:sp>
        <p:nvSpPr>
          <p:cNvPr id="4" name="Espace réservé du texte 3">
            <a:extLst>
              <a:ext uri="{FF2B5EF4-FFF2-40B4-BE49-F238E27FC236}">
                <a16:creationId xmlns:a16="http://schemas.microsoft.com/office/drawing/2014/main" id="{C8264333-539E-4356-B6FA-AE6342A87A6A}"/>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B1CD58A-8A8B-4AD1-BEBF-188ADC1701BC}"/>
              </a:ext>
            </a:extLst>
          </p:cNvPr>
          <p:cNvSpPr>
            <a:spLocks noGrp="1"/>
          </p:cNvSpPr>
          <p:nvPr>
            <p:ph type="dt" sz="half" idx="10"/>
          </p:nvPr>
        </p:nvSpPr>
        <p:spPr/>
        <p:txBody>
          <a:bodyPr/>
          <a:lstStyle>
            <a:lvl1pPr>
              <a:defRPr/>
            </a:lvl1pPr>
          </a:lstStyle>
          <a:p>
            <a:endParaRPr lang="fr-FR" altLang="fr-FR"/>
          </a:p>
        </p:txBody>
      </p:sp>
      <p:sp>
        <p:nvSpPr>
          <p:cNvPr id="6" name="Espace réservé du pied de page 5">
            <a:extLst>
              <a:ext uri="{FF2B5EF4-FFF2-40B4-BE49-F238E27FC236}">
                <a16:creationId xmlns:a16="http://schemas.microsoft.com/office/drawing/2014/main" id="{A82C868C-0DB3-4EBE-BD0B-2C61620D93EC}"/>
              </a:ext>
            </a:extLst>
          </p:cNvPr>
          <p:cNvSpPr>
            <a:spLocks noGrp="1"/>
          </p:cNvSpPr>
          <p:nvPr>
            <p:ph type="ftr" sz="quarter" idx="11"/>
          </p:nvPr>
        </p:nvSpPr>
        <p:spPr/>
        <p:txBody>
          <a:bodyPr/>
          <a:lstStyle>
            <a:lvl1pPr>
              <a:defRPr/>
            </a:lvl1pPr>
          </a:lstStyle>
          <a:p>
            <a:endParaRPr lang="fr-FR" altLang="fr-FR"/>
          </a:p>
        </p:txBody>
      </p:sp>
      <p:sp>
        <p:nvSpPr>
          <p:cNvPr id="7" name="Espace réservé du numéro de diapositive 6">
            <a:extLst>
              <a:ext uri="{FF2B5EF4-FFF2-40B4-BE49-F238E27FC236}">
                <a16:creationId xmlns:a16="http://schemas.microsoft.com/office/drawing/2014/main" id="{6452C54E-EB54-4C3C-B248-F1DA64D1913D}"/>
              </a:ext>
            </a:extLst>
          </p:cNvPr>
          <p:cNvSpPr>
            <a:spLocks noGrp="1"/>
          </p:cNvSpPr>
          <p:nvPr>
            <p:ph type="sldNum" sz="quarter" idx="12"/>
          </p:nvPr>
        </p:nvSpPr>
        <p:spPr/>
        <p:txBody>
          <a:bodyPr/>
          <a:lstStyle>
            <a:lvl1pPr>
              <a:defRPr/>
            </a:lvl1pPr>
          </a:lstStyle>
          <a:p>
            <a:fld id="{067C40B7-3174-42F2-AFA5-761648974B2E}" type="slidenum">
              <a:rPr lang="fr-FR" altLang="fr-FR"/>
              <a:pPr/>
              <a:t>‹N°›</a:t>
            </a:fld>
            <a:endParaRPr lang="fr-FR" altLang="fr-FR"/>
          </a:p>
        </p:txBody>
      </p:sp>
    </p:spTree>
    <p:extLst>
      <p:ext uri="{BB962C8B-B14F-4D97-AF65-F5344CB8AC3E}">
        <p14:creationId xmlns:p14="http://schemas.microsoft.com/office/powerpoint/2010/main" val="13564696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F1984F-CCF8-4D7E-9505-7B86CE96900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5CAF8AC-4A70-40A4-8FD2-809FAAA5FF3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29E73DE-F3C2-4C8C-8955-888B5DDE89DD}"/>
              </a:ext>
            </a:extLst>
          </p:cNvPr>
          <p:cNvSpPr>
            <a:spLocks noGrp="1"/>
          </p:cNvSpPr>
          <p:nvPr>
            <p:ph type="dt" sz="half" idx="10"/>
          </p:nvPr>
        </p:nvSpPr>
        <p:spPr/>
        <p:txBody>
          <a:bodyPr/>
          <a:lstStyle>
            <a:lvl1pPr>
              <a:defRPr/>
            </a:lvl1pPr>
          </a:lstStyle>
          <a:p>
            <a:endParaRPr lang="fr-FR" altLang="fr-FR"/>
          </a:p>
        </p:txBody>
      </p:sp>
      <p:sp>
        <p:nvSpPr>
          <p:cNvPr id="5" name="Espace réservé du pied de page 4">
            <a:extLst>
              <a:ext uri="{FF2B5EF4-FFF2-40B4-BE49-F238E27FC236}">
                <a16:creationId xmlns:a16="http://schemas.microsoft.com/office/drawing/2014/main" id="{E568347F-0621-4DE8-8BE0-F5EF0BBFA2BD}"/>
              </a:ext>
            </a:extLst>
          </p:cNvPr>
          <p:cNvSpPr>
            <a:spLocks noGrp="1"/>
          </p:cNvSpPr>
          <p:nvPr>
            <p:ph type="ftr" sz="quarter" idx="11"/>
          </p:nvPr>
        </p:nvSpPr>
        <p:spPr/>
        <p:txBody>
          <a:bodyPr/>
          <a:lstStyle>
            <a:lvl1pPr>
              <a:defRPr/>
            </a:lvl1pPr>
          </a:lstStyle>
          <a:p>
            <a:endParaRPr lang="fr-FR" altLang="fr-FR"/>
          </a:p>
        </p:txBody>
      </p:sp>
      <p:sp>
        <p:nvSpPr>
          <p:cNvPr id="6" name="Espace réservé du numéro de diapositive 5">
            <a:extLst>
              <a:ext uri="{FF2B5EF4-FFF2-40B4-BE49-F238E27FC236}">
                <a16:creationId xmlns:a16="http://schemas.microsoft.com/office/drawing/2014/main" id="{98290FB7-66AA-40BB-98E1-434BDE1E5FB5}"/>
              </a:ext>
            </a:extLst>
          </p:cNvPr>
          <p:cNvSpPr>
            <a:spLocks noGrp="1"/>
          </p:cNvSpPr>
          <p:nvPr>
            <p:ph type="sldNum" sz="quarter" idx="12"/>
          </p:nvPr>
        </p:nvSpPr>
        <p:spPr/>
        <p:txBody>
          <a:bodyPr/>
          <a:lstStyle>
            <a:lvl1pPr>
              <a:defRPr/>
            </a:lvl1pPr>
          </a:lstStyle>
          <a:p>
            <a:fld id="{A567D0AE-A52D-4524-8350-E3F6BDDCE844}" type="slidenum">
              <a:rPr lang="fr-FR" altLang="fr-FR"/>
              <a:pPr/>
              <a:t>‹N°›</a:t>
            </a:fld>
            <a:endParaRPr lang="fr-FR" altLang="fr-FR"/>
          </a:p>
        </p:txBody>
      </p:sp>
    </p:spTree>
    <p:extLst>
      <p:ext uri="{BB962C8B-B14F-4D97-AF65-F5344CB8AC3E}">
        <p14:creationId xmlns:p14="http://schemas.microsoft.com/office/powerpoint/2010/main" val="1850965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E37DC64-F637-4FD7-A606-4B42CA3460D0}"/>
              </a:ext>
            </a:extLst>
          </p:cNvPr>
          <p:cNvSpPr>
            <a:spLocks noGrp="1"/>
          </p:cNvSpPr>
          <p:nvPr>
            <p:ph type="title" orient="vert"/>
          </p:nvPr>
        </p:nvSpPr>
        <p:spPr>
          <a:xfrm>
            <a:off x="6724650" y="304800"/>
            <a:ext cx="1885950" cy="5791200"/>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93A1F6E-E084-4DDC-AAD0-FCA14E499040}"/>
              </a:ext>
            </a:extLst>
          </p:cNvPr>
          <p:cNvSpPr>
            <a:spLocks noGrp="1"/>
          </p:cNvSpPr>
          <p:nvPr>
            <p:ph type="body" orient="vert" idx="1"/>
          </p:nvPr>
        </p:nvSpPr>
        <p:spPr>
          <a:xfrm>
            <a:off x="1066800" y="304800"/>
            <a:ext cx="5505450" cy="579120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0B9E1BA-87CB-418D-B07E-E15084F87B0A}"/>
              </a:ext>
            </a:extLst>
          </p:cNvPr>
          <p:cNvSpPr>
            <a:spLocks noGrp="1"/>
          </p:cNvSpPr>
          <p:nvPr>
            <p:ph type="dt" sz="half" idx="10"/>
          </p:nvPr>
        </p:nvSpPr>
        <p:spPr/>
        <p:txBody>
          <a:bodyPr/>
          <a:lstStyle>
            <a:lvl1pPr>
              <a:defRPr/>
            </a:lvl1pPr>
          </a:lstStyle>
          <a:p>
            <a:endParaRPr lang="fr-FR" altLang="fr-FR"/>
          </a:p>
        </p:txBody>
      </p:sp>
      <p:sp>
        <p:nvSpPr>
          <p:cNvPr id="5" name="Espace réservé du pied de page 4">
            <a:extLst>
              <a:ext uri="{FF2B5EF4-FFF2-40B4-BE49-F238E27FC236}">
                <a16:creationId xmlns:a16="http://schemas.microsoft.com/office/drawing/2014/main" id="{59209D49-AE70-48B5-ADFE-022F8DEBC171}"/>
              </a:ext>
            </a:extLst>
          </p:cNvPr>
          <p:cNvSpPr>
            <a:spLocks noGrp="1"/>
          </p:cNvSpPr>
          <p:nvPr>
            <p:ph type="ftr" sz="quarter" idx="11"/>
          </p:nvPr>
        </p:nvSpPr>
        <p:spPr/>
        <p:txBody>
          <a:bodyPr/>
          <a:lstStyle>
            <a:lvl1pPr>
              <a:defRPr/>
            </a:lvl1pPr>
          </a:lstStyle>
          <a:p>
            <a:endParaRPr lang="fr-FR" altLang="fr-FR"/>
          </a:p>
        </p:txBody>
      </p:sp>
      <p:sp>
        <p:nvSpPr>
          <p:cNvPr id="6" name="Espace réservé du numéro de diapositive 5">
            <a:extLst>
              <a:ext uri="{FF2B5EF4-FFF2-40B4-BE49-F238E27FC236}">
                <a16:creationId xmlns:a16="http://schemas.microsoft.com/office/drawing/2014/main" id="{F39A1680-3CA5-4650-BFCC-E21382F9F276}"/>
              </a:ext>
            </a:extLst>
          </p:cNvPr>
          <p:cNvSpPr>
            <a:spLocks noGrp="1"/>
          </p:cNvSpPr>
          <p:nvPr>
            <p:ph type="sldNum" sz="quarter" idx="12"/>
          </p:nvPr>
        </p:nvSpPr>
        <p:spPr/>
        <p:txBody>
          <a:bodyPr/>
          <a:lstStyle>
            <a:lvl1pPr>
              <a:defRPr/>
            </a:lvl1pPr>
          </a:lstStyle>
          <a:p>
            <a:fld id="{A6D3B485-2632-4B2F-88EE-E5972AF16D36}" type="slidenum">
              <a:rPr lang="fr-FR" altLang="fr-FR"/>
              <a:pPr/>
              <a:t>‹N°›</a:t>
            </a:fld>
            <a:endParaRPr lang="fr-FR" altLang="fr-FR"/>
          </a:p>
        </p:txBody>
      </p:sp>
    </p:spTree>
    <p:extLst>
      <p:ext uri="{BB962C8B-B14F-4D97-AF65-F5344CB8AC3E}">
        <p14:creationId xmlns:p14="http://schemas.microsoft.com/office/powerpoint/2010/main" val="9302236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re et 4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9778877-072F-48DF-9666-F00F3E59D3AA}"/>
              </a:ext>
            </a:extLst>
          </p:cNvPr>
          <p:cNvSpPr>
            <a:spLocks noGrp="1"/>
          </p:cNvSpPr>
          <p:nvPr>
            <p:ph type="title" sz="quarter"/>
          </p:nvPr>
        </p:nvSpPr>
        <p:spPr>
          <a:xfrm>
            <a:off x="1066800" y="304800"/>
            <a:ext cx="7543800" cy="1431925"/>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25F152B7-E38A-4EEF-B2F2-C474C3C102E8}"/>
              </a:ext>
            </a:extLst>
          </p:cNvPr>
          <p:cNvSpPr>
            <a:spLocks noGrp="1"/>
          </p:cNvSpPr>
          <p:nvPr>
            <p:ph sz="quarter" idx="1"/>
          </p:nvPr>
        </p:nvSpPr>
        <p:spPr>
          <a:xfrm>
            <a:off x="1066800" y="1981200"/>
            <a:ext cx="3695700" cy="1981200"/>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9CDAFE4-ECFC-4F4D-A878-6BAD9C0E19E8}"/>
              </a:ext>
            </a:extLst>
          </p:cNvPr>
          <p:cNvSpPr>
            <a:spLocks noGrp="1"/>
          </p:cNvSpPr>
          <p:nvPr>
            <p:ph sz="quarter" idx="2"/>
          </p:nvPr>
        </p:nvSpPr>
        <p:spPr>
          <a:xfrm>
            <a:off x="4914900" y="1981200"/>
            <a:ext cx="3695700" cy="1981200"/>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contenu 4">
            <a:extLst>
              <a:ext uri="{FF2B5EF4-FFF2-40B4-BE49-F238E27FC236}">
                <a16:creationId xmlns:a16="http://schemas.microsoft.com/office/drawing/2014/main" id="{F9C39771-5A5D-4227-9DE9-B77C69832B21}"/>
              </a:ext>
            </a:extLst>
          </p:cNvPr>
          <p:cNvSpPr>
            <a:spLocks noGrp="1"/>
          </p:cNvSpPr>
          <p:nvPr>
            <p:ph sz="quarter" idx="3"/>
          </p:nvPr>
        </p:nvSpPr>
        <p:spPr>
          <a:xfrm>
            <a:off x="1066800" y="4114800"/>
            <a:ext cx="3695700" cy="1981200"/>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contenu 5">
            <a:extLst>
              <a:ext uri="{FF2B5EF4-FFF2-40B4-BE49-F238E27FC236}">
                <a16:creationId xmlns:a16="http://schemas.microsoft.com/office/drawing/2014/main" id="{7A71326C-6438-4F7B-8433-8722AB4EDA26}"/>
              </a:ext>
            </a:extLst>
          </p:cNvPr>
          <p:cNvSpPr>
            <a:spLocks noGrp="1"/>
          </p:cNvSpPr>
          <p:nvPr>
            <p:ph sz="quarter" idx="4"/>
          </p:nvPr>
        </p:nvSpPr>
        <p:spPr>
          <a:xfrm>
            <a:off x="4914900" y="4114800"/>
            <a:ext cx="3695700" cy="1981200"/>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222CFC6-4007-47F5-8BD5-ED8E46DE7088}"/>
              </a:ext>
            </a:extLst>
          </p:cNvPr>
          <p:cNvSpPr>
            <a:spLocks noGrp="1"/>
          </p:cNvSpPr>
          <p:nvPr>
            <p:ph type="dt" sz="half" idx="10"/>
          </p:nvPr>
        </p:nvSpPr>
        <p:spPr>
          <a:xfrm>
            <a:off x="1066800" y="6248400"/>
            <a:ext cx="1905000" cy="457200"/>
          </a:xfrm>
        </p:spPr>
        <p:txBody>
          <a:bodyPr/>
          <a:lstStyle>
            <a:lvl1pPr>
              <a:defRPr/>
            </a:lvl1pPr>
          </a:lstStyle>
          <a:p>
            <a:endParaRPr lang="fr-FR" altLang="fr-FR"/>
          </a:p>
        </p:txBody>
      </p:sp>
      <p:sp>
        <p:nvSpPr>
          <p:cNvPr id="8" name="Espace réservé du pied de page 7">
            <a:extLst>
              <a:ext uri="{FF2B5EF4-FFF2-40B4-BE49-F238E27FC236}">
                <a16:creationId xmlns:a16="http://schemas.microsoft.com/office/drawing/2014/main" id="{1560777C-193A-416B-9C3F-563D8E20C782}"/>
              </a:ext>
            </a:extLst>
          </p:cNvPr>
          <p:cNvSpPr>
            <a:spLocks noGrp="1"/>
          </p:cNvSpPr>
          <p:nvPr>
            <p:ph type="ftr" sz="quarter" idx="11"/>
          </p:nvPr>
        </p:nvSpPr>
        <p:spPr>
          <a:xfrm>
            <a:off x="3429000" y="6248400"/>
            <a:ext cx="2895600" cy="457200"/>
          </a:xfrm>
        </p:spPr>
        <p:txBody>
          <a:bodyPr/>
          <a:lstStyle>
            <a:lvl1pPr>
              <a:defRPr/>
            </a:lvl1pPr>
          </a:lstStyle>
          <a:p>
            <a:endParaRPr lang="fr-FR" altLang="fr-FR"/>
          </a:p>
        </p:txBody>
      </p:sp>
      <p:sp>
        <p:nvSpPr>
          <p:cNvPr id="9" name="Espace réservé du numéro de diapositive 8">
            <a:extLst>
              <a:ext uri="{FF2B5EF4-FFF2-40B4-BE49-F238E27FC236}">
                <a16:creationId xmlns:a16="http://schemas.microsoft.com/office/drawing/2014/main" id="{65A93D78-6533-4603-B508-26EE9ECAC5C2}"/>
              </a:ext>
            </a:extLst>
          </p:cNvPr>
          <p:cNvSpPr>
            <a:spLocks noGrp="1"/>
          </p:cNvSpPr>
          <p:nvPr>
            <p:ph type="sldNum" sz="quarter" idx="12"/>
          </p:nvPr>
        </p:nvSpPr>
        <p:spPr>
          <a:xfrm>
            <a:off x="6705600" y="6248400"/>
            <a:ext cx="1905000" cy="457200"/>
          </a:xfrm>
        </p:spPr>
        <p:txBody>
          <a:bodyPr/>
          <a:lstStyle>
            <a:lvl1pPr>
              <a:defRPr/>
            </a:lvl1pPr>
          </a:lstStyle>
          <a:p>
            <a:fld id="{7DECB2BE-9D83-4DEC-B63C-66C54EE37916}" type="slidenum">
              <a:rPr lang="fr-FR" altLang="fr-FR"/>
              <a:pPr/>
              <a:t>‹N°›</a:t>
            </a:fld>
            <a:endParaRPr lang="fr-FR" altLang="fr-FR"/>
          </a:p>
        </p:txBody>
      </p:sp>
    </p:spTree>
    <p:extLst>
      <p:ext uri="{BB962C8B-B14F-4D97-AF65-F5344CB8AC3E}">
        <p14:creationId xmlns:p14="http://schemas.microsoft.com/office/powerpoint/2010/main" val="33494162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reserve="1">
  <p:cSld name="Titre. Contenu et 2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7581A5B-8728-4C04-AEFD-CF914F499F14}"/>
              </a:ext>
            </a:extLst>
          </p:cNvPr>
          <p:cNvSpPr>
            <a:spLocks noGrp="1"/>
          </p:cNvSpPr>
          <p:nvPr>
            <p:ph type="title"/>
          </p:nvPr>
        </p:nvSpPr>
        <p:spPr>
          <a:xfrm>
            <a:off x="1066800" y="304800"/>
            <a:ext cx="7543800" cy="1431925"/>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C8C50141-BE6C-43F0-AEB3-6988C843DBB7}"/>
              </a:ext>
            </a:extLst>
          </p:cNvPr>
          <p:cNvSpPr>
            <a:spLocks noGrp="1"/>
          </p:cNvSpPr>
          <p:nvPr>
            <p:ph sz="half" idx="1"/>
          </p:nvPr>
        </p:nvSpPr>
        <p:spPr>
          <a:xfrm>
            <a:off x="1066800" y="1981200"/>
            <a:ext cx="3695700" cy="4114800"/>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2F760906-6CA8-4C88-A413-5871E69EEA20}"/>
              </a:ext>
            </a:extLst>
          </p:cNvPr>
          <p:cNvSpPr>
            <a:spLocks noGrp="1"/>
          </p:cNvSpPr>
          <p:nvPr>
            <p:ph sz="quarter" idx="2"/>
          </p:nvPr>
        </p:nvSpPr>
        <p:spPr>
          <a:xfrm>
            <a:off x="4914900" y="1981200"/>
            <a:ext cx="3695700" cy="1981200"/>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contenu 4">
            <a:extLst>
              <a:ext uri="{FF2B5EF4-FFF2-40B4-BE49-F238E27FC236}">
                <a16:creationId xmlns:a16="http://schemas.microsoft.com/office/drawing/2014/main" id="{BA5A767F-9C30-403A-922F-158F7A2DF6CD}"/>
              </a:ext>
            </a:extLst>
          </p:cNvPr>
          <p:cNvSpPr>
            <a:spLocks noGrp="1"/>
          </p:cNvSpPr>
          <p:nvPr>
            <p:ph sz="quarter" idx="3"/>
          </p:nvPr>
        </p:nvSpPr>
        <p:spPr>
          <a:xfrm>
            <a:off x="4914900" y="4114800"/>
            <a:ext cx="3695700" cy="1981200"/>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e la date 5">
            <a:extLst>
              <a:ext uri="{FF2B5EF4-FFF2-40B4-BE49-F238E27FC236}">
                <a16:creationId xmlns:a16="http://schemas.microsoft.com/office/drawing/2014/main" id="{5E9540B3-0C57-4F0A-B293-90CEFE18AAB9}"/>
              </a:ext>
            </a:extLst>
          </p:cNvPr>
          <p:cNvSpPr>
            <a:spLocks noGrp="1"/>
          </p:cNvSpPr>
          <p:nvPr>
            <p:ph type="dt" sz="half" idx="10"/>
          </p:nvPr>
        </p:nvSpPr>
        <p:spPr>
          <a:xfrm>
            <a:off x="1066800" y="6248400"/>
            <a:ext cx="1905000" cy="457200"/>
          </a:xfrm>
        </p:spPr>
        <p:txBody>
          <a:bodyPr/>
          <a:lstStyle>
            <a:lvl1pPr>
              <a:defRPr/>
            </a:lvl1pPr>
          </a:lstStyle>
          <a:p>
            <a:endParaRPr lang="fr-FR" altLang="fr-FR"/>
          </a:p>
        </p:txBody>
      </p:sp>
      <p:sp>
        <p:nvSpPr>
          <p:cNvPr id="7" name="Espace réservé du pied de page 6">
            <a:extLst>
              <a:ext uri="{FF2B5EF4-FFF2-40B4-BE49-F238E27FC236}">
                <a16:creationId xmlns:a16="http://schemas.microsoft.com/office/drawing/2014/main" id="{ABE8ED1D-BE88-4349-A279-F3622307FBAD}"/>
              </a:ext>
            </a:extLst>
          </p:cNvPr>
          <p:cNvSpPr>
            <a:spLocks noGrp="1"/>
          </p:cNvSpPr>
          <p:nvPr>
            <p:ph type="ftr" sz="quarter" idx="11"/>
          </p:nvPr>
        </p:nvSpPr>
        <p:spPr>
          <a:xfrm>
            <a:off x="3429000" y="6248400"/>
            <a:ext cx="2895600" cy="457200"/>
          </a:xfrm>
        </p:spPr>
        <p:txBody>
          <a:bodyPr/>
          <a:lstStyle>
            <a:lvl1pPr>
              <a:defRPr/>
            </a:lvl1pPr>
          </a:lstStyle>
          <a:p>
            <a:endParaRPr lang="fr-FR" altLang="fr-FR"/>
          </a:p>
        </p:txBody>
      </p:sp>
      <p:sp>
        <p:nvSpPr>
          <p:cNvPr id="8" name="Espace réservé du numéro de diapositive 7">
            <a:extLst>
              <a:ext uri="{FF2B5EF4-FFF2-40B4-BE49-F238E27FC236}">
                <a16:creationId xmlns:a16="http://schemas.microsoft.com/office/drawing/2014/main" id="{89C80438-CE3B-47BD-A060-237F272EA709}"/>
              </a:ext>
            </a:extLst>
          </p:cNvPr>
          <p:cNvSpPr>
            <a:spLocks noGrp="1"/>
          </p:cNvSpPr>
          <p:nvPr>
            <p:ph type="sldNum" sz="quarter" idx="12"/>
          </p:nvPr>
        </p:nvSpPr>
        <p:spPr>
          <a:xfrm>
            <a:off x="6705600" y="6248400"/>
            <a:ext cx="1905000" cy="457200"/>
          </a:xfrm>
        </p:spPr>
        <p:txBody>
          <a:bodyPr/>
          <a:lstStyle>
            <a:lvl1pPr>
              <a:defRPr/>
            </a:lvl1pPr>
          </a:lstStyle>
          <a:p>
            <a:fld id="{363D304A-DD2C-4761-AB6A-A48DBCE7A891}" type="slidenum">
              <a:rPr lang="fr-FR" altLang="fr-FR"/>
              <a:pPr/>
              <a:t>‹N°›</a:t>
            </a:fld>
            <a:endParaRPr lang="fr-FR" altLang="fr-FR"/>
          </a:p>
        </p:txBody>
      </p:sp>
    </p:spTree>
    <p:extLst>
      <p:ext uri="{BB962C8B-B14F-4D97-AF65-F5344CB8AC3E}">
        <p14:creationId xmlns:p14="http://schemas.microsoft.com/office/powerpoint/2010/main" val="291009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098" name="Group 2">
            <a:extLst>
              <a:ext uri="{FF2B5EF4-FFF2-40B4-BE49-F238E27FC236}">
                <a16:creationId xmlns:a16="http://schemas.microsoft.com/office/drawing/2014/main" id="{5822380F-9A5A-44C1-A1CC-6335A1E48936}"/>
              </a:ext>
            </a:extLst>
          </p:cNvPr>
          <p:cNvGrpSpPr>
            <a:grpSpLocks/>
          </p:cNvGrpSpPr>
          <p:nvPr/>
        </p:nvGrpSpPr>
        <p:grpSpPr bwMode="auto">
          <a:xfrm>
            <a:off x="0" y="6350"/>
            <a:ext cx="9140825" cy="6851650"/>
            <a:chOff x="0" y="4"/>
            <a:chExt cx="5758" cy="4316"/>
          </a:xfrm>
        </p:grpSpPr>
        <p:sp>
          <p:nvSpPr>
            <p:cNvPr id="4099" name="Freeform 3">
              <a:extLst>
                <a:ext uri="{FF2B5EF4-FFF2-40B4-BE49-F238E27FC236}">
                  <a16:creationId xmlns:a16="http://schemas.microsoft.com/office/drawing/2014/main" id="{CBEE1F90-E6DE-44DB-A2C8-085AED6C7F00}"/>
                </a:ext>
              </a:extLst>
            </p:cNvPr>
            <p:cNvSpPr>
              <a:spLocks/>
            </p:cNvSpPr>
            <p:nvPr/>
          </p:nvSpPr>
          <p:spPr bwMode="hidden">
            <a:xfrm>
              <a:off x="558" y="1161"/>
              <a:ext cx="5200" cy="3159"/>
            </a:xfrm>
            <a:custGeom>
              <a:avLst/>
              <a:gdLst>
                <a:gd name="T0" fmla="*/ 0 w 5184"/>
                <a:gd name="T1" fmla="*/ 3159 h 3159"/>
                <a:gd name="T2" fmla="*/ 5184 w 5184"/>
                <a:gd name="T3" fmla="*/ 3159 h 3159"/>
                <a:gd name="T4" fmla="*/ 5184 w 5184"/>
                <a:gd name="T5" fmla="*/ 0 h 3159"/>
                <a:gd name="T6" fmla="*/ 0 w 5184"/>
                <a:gd name="T7" fmla="*/ 0 h 3159"/>
                <a:gd name="T8" fmla="*/ 0 w 5184"/>
                <a:gd name="T9" fmla="*/ 3159 h 3159"/>
                <a:gd name="T10" fmla="*/ 0 w 5184"/>
                <a:gd name="T11" fmla="*/ 3159 h 3159"/>
              </a:gdLst>
              <a:ahLst/>
              <a:cxnLst>
                <a:cxn ang="0">
                  <a:pos x="T0" y="T1"/>
                </a:cxn>
                <a:cxn ang="0">
                  <a:pos x="T2" y="T3"/>
                </a:cxn>
                <a:cxn ang="0">
                  <a:pos x="T4" y="T5"/>
                </a:cxn>
                <a:cxn ang="0">
                  <a:pos x="T6" y="T7"/>
                </a:cxn>
                <a:cxn ang="0">
                  <a:pos x="T8" y="T9"/>
                </a:cxn>
                <a:cxn ang="0">
                  <a:pos x="T10" y="T11"/>
                </a:cxn>
              </a:cxnLst>
              <a:rect l="0" t="0" r="r" b="b"/>
              <a:pathLst>
                <a:path w="5184" h="3159">
                  <a:moveTo>
                    <a:pt x="0" y="3159"/>
                  </a:moveTo>
                  <a:lnTo>
                    <a:pt x="5184" y="3159"/>
                  </a:lnTo>
                  <a:lnTo>
                    <a:pt x="5184" y="0"/>
                  </a:lnTo>
                  <a:lnTo>
                    <a:pt x="0" y="0"/>
                  </a:lnTo>
                  <a:lnTo>
                    <a:pt x="0" y="3159"/>
                  </a:lnTo>
                  <a:lnTo>
                    <a:pt x="0" y="3159"/>
                  </a:lnTo>
                  <a:close/>
                </a:path>
              </a:pathLst>
            </a:cu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4100" name="Freeform 4">
              <a:extLst>
                <a:ext uri="{FF2B5EF4-FFF2-40B4-BE49-F238E27FC236}">
                  <a16:creationId xmlns:a16="http://schemas.microsoft.com/office/drawing/2014/main" id="{C2CD7285-D07D-4DDF-9AC0-91A831585FE7}"/>
                </a:ext>
              </a:extLst>
            </p:cNvPr>
            <p:cNvSpPr>
              <a:spLocks/>
            </p:cNvSpPr>
            <p:nvPr/>
          </p:nvSpPr>
          <p:spPr bwMode="hidden">
            <a:xfrm>
              <a:off x="0" y="1161"/>
              <a:ext cx="558" cy="3159"/>
            </a:xfrm>
            <a:custGeom>
              <a:avLst/>
              <a:gdLst>
                <a:gd name="T0" fmla="*/ 0 w 556"/>
                <a:gd name="T1" fmla="*/ 0 h 3159"/>
                <a:gd name="T2" fmla="*/ 0 w 556"/>
                <a:gd name="T3" fmla="*/ 3159 h 3159"/>
                <a:gd name="T4" fmla="*/ 556 w 556"/>
                <a:gd name="T5" fmla="*/ 3159 h 3159"/>
                <a:gd name="T6" fmla="*/ 556 w 556"/>
                <a:gd name="T7" fmla="*/ 0 h 3159"/>
                <a:gd name="T8" fmla="*/ 0 w 556"/>
                <a:gd name="T9" fmla="*/ 0 h 3159"/>
                <a:gd name="T10" fmla="*/ 0 w 556"/>
                <a:gd name="T11" fmla="*/ 0 h 3159"/>
              </a:gdLst>
              <a:ahLst/>
              <a:cxnLst>
                <a:cxn ang="0">
                  <a:pos x="T0" y="T1"/>
                </a:cxn>
                <a:cxn ang="0">
                  <a:pos x="T2" y="T3"/>
                </a:cxn>
                <a:cxn ang="0">
                  <a:pos x="T4" y="T5"/>
                </a:cxn>
                <a:cxn ang="0">
                  <a:pos x="T6" y="T7"/>
                </a:cxn>
                <a:cxn ang="0">
                  <a:pos x="T8" y="T9"/>
                </a:cxn>
                <a:cxn ang="0">
                  <a:pos x="T10" y="T11"/>
                </a:cxn>
              </a:cxnLst>
              <a:rect l="0" t="0" r="r" b="b"/>
              <a:pathLst>
                <a:path w="556" h="3159">
                  <a:moveTo>
                    <a:pt x="0" y="0"/>
                  </a:moveTo>
                  <a:lnTo>
                    <a:pt x="0" y="3159"/>
                  </a:lnTo>
                  <a:lnTo>
                    <a:pt x="556" y="3159"/>
                  </a:lnTo>
                  <a:lnTo>
                    <a:pt x="556" y="0"/>
                  </a:lnTo>
                  <a:lnTo>
                    <a:pt x="0" y="0"/>
                  </a:lnTo>
                  <a:lnTo>
                    <a:pt x="0" y="0"/>
                  </a:lnTo>
                  <a:close/>
                </a:path>
              </a:pathLst>
            </a:custGeom>
            <a:gradFill rotWithShape="0">
              <a:gsLst>
                <a:gs pos="0">
                  <a:schemeClr val="bg1"/>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nvGrpSpPr>
            <p:cNvPr id="4101" name="Group 5">
              <a:extLst>
                <a:ext uri="{FF2B5EF4-FFF2-40B4-BE49-F238E27FC236}">
                  <a16:creationId xmlns:a16="http://schemas.microsoft.com/office/drawing/2014/main" id="{0B73264D-1175-4928-A0F1-A12F089139C2}"/>
                </a:ext>
              </a:extLst>
            </p:cNvPr>
            <p:cNvGrpSpPr>
              <a:grpSpLocks/>
            </p:cNvGrpSpPr>
            <p:nvPr userDrawn="1"/>
          </p:nvGrpSpPr>
          <p:grpSpPr bwMode="auto">
            <a:xfrm>
              <a:off x="0" y="4"/>
              <a:ext cx="5758" cy="4316"/>
              <a:chOff x="0" y="4"/>
              <a:chExt cx="5758" cy="4316"/>
            </a:xfrm>
          </p:grpSpPr>
          <p:sp>
            <p:nvSpPr>
              <p:cNvPr id="4102" name="Freeform 6">
                <a:extLst>
                  <a:ext uri="{FF2B5EF4-FFF2-40B4-BE49-F238E27FC236}">
                    <a16:creationId xmlns:a16="http://schemas.microsoft.com/office/drawing/2014/main" id="{DA23425B-C582-4E44-BD6F-B56F3EA3EB18}"/>
                  </a:ext>
                </a:extLst>
              </p:cNvPr>
              <p:cNvSpPr>
                <a:spLocks/>
              </p:cNvSpPr>
              <p:nvPr/>
            </p:nvSpPr>
            <p:spPr bwMode="ltGray">
              <a:xfrm>
                <a:off x="552" y="4"/>
                <a:ext cx="12" cy="695"/>
              </a:xfrm>
              <a:custGeom>
                <a:avLst/>
                <a:gdLst>
                  <a:gd name="T0" fmla="*/ 12 w 12"/>
                  <a:gd name="T1" fmla="*/ 0 h 695"/>
                  <a:gd name="T2" fmla="*/ 0 w 12"/>
                  <a:gd name="T3" fmla="*/ 0 h 695"/>
                  <a:gd name="T4" fmla="*/ 0 w 12"/>
                  <a:gd name="T5" fmla="*/ 695 h 695"/>
                  <a:gd name="T6" fmla="*/ 12 w 12"/>
                  <a:gd name="T7" fmla="*/ 695 h 695"/>
                  <a:gd name="T8" fmla="*/ 12 w 12"/>
                  <a:gd name="T9" fmla="*/ 0 h 695"/>
                  <a:gd name="T10" fmla="*/ 12 w 12"/>
                  <a:gd name="T11" fmla="*/ 0 h 695"/>
                </a:gdLst>
                <a:ahLst/>
                <a:cxnLst>
                  <a:cxn ang="0">
                    <a:pos x="T0" y="T1"/>
                  </a:cxn>
                  <a:cxn ang="0">
                    <a:pos x="T2" y="T3"/>
                  </a:cxn>
                  <a:cxn ang="0">
                    <a:pos x="T4" y="T5"/>
                  </a:cxn>
                  <a:cxn ang="0">
                    <a:pos x="T6" y="T7"/>
                  </a:cxn>
                  <a:cxn ang="0">
                    <a:pos x="T8" y="T9"/>
                  </a:cxn>
                  <a:cxn ang="0">
                    <a:pos x="T10" y="T11"/>
                  </a:cxn>
                </a:cxnLst>
                <a:rect l="0" t="0" r="r" b="b"/>
                <a:pathLst>
                  <a:path w="12" h="695">
                    <a:moveTo>
                      <a:pt x="12" y="0"/>
                    </a:moveTo>
                    <a:lnTo>
                      <a:pt x="0" y="0"/>
                    </a:lnTo>
                    <a:lnTo>
                      <a:pt x="0" y="695"/>
                    </a:lnTo>
                    <a:lnTo>
                      <a:pt x="12" y="695"/>
                    </a:lnTo>
                    <a:lnTo>
                      <a:pt x="12" y="0"/>
                    </a:lnTo>
                    <a:lnTo>
                      <a:pt x="12" y="0"/>
                    </a:lnTo>
                    <a:close/>
                  </a:path>
                </a:pathLst>
              </a:custGeom>
              <a:gradFill rotWithShape="0">
                <a:gsLst>
                  <a:gs pos="0">
                    <a:schemeClr val="bg1"/>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4103" name="Freeform 7">
                <a:extLst>
                  <a:ext uri="{FF2B5EF4-FFF2-40B4-BE49-F238E27FC236}">
                    <a16:creationId xmlns:a16="http://schemas.microsoft.com/office/drawing/2014/main" id="{76F85D58-0CBA-4702-B5BC-5A2F446E33EF}"/>
                  </a:ext>
                </a:extLst>
              </p:cNvPr>
              <p:cNvSpPr>
                <a:spLocks/>
              </p:cNvSpPr>
              <p:nvPr/>
            </p:nvSpPr>
            <p:spPr bwMode="ltGray">
              <a:xfrm>
                <a:off x="552" y="1623"/>
                <a:ext cx="12" cy="2697"/>
              </a:xfrm>
              <a:custGeom>
                <a:avLst/>
                <a:gdLst>
                  <a:gd name="T0" fmla="*/ 0 w 12"/>
                  <a:gd name="T1" fmla="*/ 2697 h 2697"/>
                  <a:gd name="T2" fmla="*/ 12 w 12"/>
                  <a:gd name="T3" fmla="*/ 2697 h 2697"/>
                  <a:gd name="T4" fmla="*/ 12 w 12"/>
                  <a:gd name="T5" fmla="*/ 0 h 2697"/>
                  <a:gd name="T6" fmla="*/ 0 w 12"/>
                  <a:gd name="T7" fmla="*/ 0 h 2697"/>
                  <a:gd name="T8" fmla="*/ 0 w 12"/>
                  <a:gd name="T9" fmla="*/ 2697 h 2697"/>
                  <a:gd name="T10" fmla="*/ 0 w 12"/>
                  <a:gd name="T11" fmla="*/ 2697 h 2697"/>
                </a:gdLst>
                <a:ahLst/>
                <a:cxnLst>
                  <a:cxn ang="0">
                    <a:pos x="T0" y="T1"/>
                  </a:cxn>
                  <a:cxn ang="0">
                    <a:pos x="T2" y="T3"/>
                  </a:cxn>
                  <a:cxn ang="0">
                    <a:pos x="T4" y="T5"/>
                  </a:cxn>
                  <a:cxn ang="0">
                    <a:pos x="T6" y="T7"/>
                  </a:cxn>
                  <a:cxn ang="0">
                    <a:pos x="T8" y="T9"/>
                  </a:cxn>
                  <a:cxn ang="0">
                    <a:pos x="T10" y="T11"/>
                  </a:cxn>
                </a:cxnLst>
                <a:rect l="0" t="0" r="r" b="b"/>
                <a:pathLst>
                  <a:path w="12" h="2697">
                    <a:moveTo>
                      <a:pt x="0" y="2697"/>
                    </a:moveTo>
                    <a:lnTo>
                      <a:pt x="12" y="2697"/>
                    </a:lnTo>
                    <a:lnTo>
                      <a:pt x="12" y="0"/>
                    </a:lnTo>
                    <a:lnTo>
                      <a:pt x="0" y="0"/>
                    </a:lnTo>
                    <a:lnTo>
                      <a:pt x="0" y="2697"/>
                    </a:lnTo>
                    <a:lnTo>
                      <a:pt x="0" y="2697"/>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4104" name="Freeform 8">
                <a:extLst>
                  <a:ext uri="{FF2B5EF4-FFF2-40B4-BE49-F238E27FC236}">
                    <a16:creationId xmlns:a16="http://schemas.microsoft.com/office/drawing/2014/main" id="{870F4D74-8589-4D13-A2EA-522738A0ABFB}"/>
                  </a:ext>
                </a:extLst>
              </p:cNvPr>
              <p:cNvSpPr>
                <a:spLocks/>
              </p:cNvSpPr>
              <p:nvPr/>
            </p:nvSpPr>
            <p:spPr bwMode="ltGray">
              <a:xfrm>
                <a:off x="1019" y="1155"/>
                <a:ext cx="4739" cy="12"/>
              </a:xfrm>
              <a:custGeom>
                <a:avLst/>
                <a:gdLst>
                  <a:gd name="T0" fmla="*/ 4724 w 4724"/>
                  <a:gd name="T1" fmla="*/ 0 h 12"/>
                  <a:gd name="T2" fmla="*/ 0 w 4724"/>
                  <a:gd name="T3" fmla="*/ 0 h 12"/>
                  <a:gd name="T4" fmla="*/ 0 w 4724"/>
                  <a:gd name="T5" fmla="*/ 12 h 12"/>
                  <a:gd name="T6" fmla="*/ 4724 w 4724"/>
                  <a:gd name="T7" fmla="*/ 12 h 12"/>
                  <a:gd name="T8" fmla="*/ 4724 w 4724"/>
                  <a:gd name="T9" fmla="*/ 0 h 12"/>
                  <a:gd name="T10" fmla="*/ 4724 w 4724"/>
                  <a:gd name="T11" fmla="*/ 0 h 12"/>
                </a:gdLst>
                <a:ahLst/>
                <a:cxnLst>
                  <a:cxn ang="0">
                    <a:pos x="T0" y="T1"/>
                  </a:cxn>
                  <a:cxn ang="0">
                    <a:pos x="T2" y="T3"/>
                  </a:cxn>
                  <a:cxn ang="0">
                    <a:pos x="T4" y="T5"/>
                  </a:cxn>
                  <a:cxn ang="0">
                    <a:pos x="T6" y="T7"/>
                  </a:cxn>
                  <a:cxn ang="0">
                    <a:pos x="T8" y="T9"/>
                  </a:cxn>
                  <a:cxn ang="0">
                    <a:pos x="T10" y="T11"/>
                  </a:cxn>
                </a:cxnLst>
                <a:rect l="0" t="0" r="r" b="b"/>
                <a:pathLst>
                  <a:path w="4724" h="12">
                    <a:moveTo>
                      <a:pt x="4724" y="0"/>
                    </a:moveTo>
                    <a:lnTo>
                      <a:pt x="0" y="0"/>
                    </a:lnTo>
                    <a:lnTo>
                      <a:pt x="0" y="12"/>
                    </a:lnTo>
                    <a:lnTo>
                      <a:pt x="4724" y="12"/>
                    </a:lnTo>
                    <a:lnTo>
                      <a:pt x="4724" y="0"/>
                    </a:lnTo>
                    <a:lnTo>
                      <a:pt x="4724" y="0"/>
                    </a:lnTo>
                    <a:close/>
                  </a:path>
                </a:pathLst>
              </a:cu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4105" name="Freeform 9">
                <a:extLst>
                  <a:ext uri="{FF2B5EF4-FFF2-40B4-BE49-F238E27FC236}">
                    <a16:creationId xmlns:a16="http://schemas.microsoft.com/office/drawing/2014/main" id="{033F989B-85EC-4EB0-A2EC-55C0463ED0E5}"/>
                  </a:ext>
                </a:extLst>
              </p:cNvPr>
              <p:cNvSpPr>
                <a:spLocks/>
              </p:cNvSpPr>
              <p:nvPr/>
            </p:nvSpPr>
            <p:spPr bwMode="ltGray">
              <a:xfrm>
                <a:off x="552" y="1371"/>
                <a:ext cx="12" cy="252"/>
              </a:xfrm>
              <a:custGeom>
                <a:avLst/>
                <a:gdLst>
                  <a:gd name="T0" fmla="*/ 0 w 12"/>
                  <a:gd name="T1" fmla="*/ 252 h 252"/>
                  <a:gd name="T2" fmla="*/ 12 w 12"/>
                  <a:gd name="T3" fmla="*/ 252 h 252"/>
                  <a:gd name="T4" fmla="*/ 12 w 12"/>
                  <a:gd name="T5" fmla="*/ 0 h 252"/>
                  <a:gd name="T6" fmla="*/ 0 w 12"/>
                  <a:gd name="T7" fmla="*/ 0 h 252"/>
                  <a:gd name="T8" fmla="*/ 0 w 12"/>
                  <a:gd name="T9" fmla="*/ 252 h 252"/>
                  <a:gd name="T10" fmla="*/ 0 w 12"/>
                  <a:gd name="T11" fmla="*/ 252 h 252"/>
                </a:gdLst>
                <a:ahLst/>
                <a:cxnLst>
                  <a:cxn ang="0">
                    <a:pos x="T0" y="T1"/>
                  </a:cxn>
                  <a:cxn ang="0">
                    <a:pos x="T2" y="T3"/>
                  </a:cxn>
                  <a:cxn ang="0">
                    <a:pos x="T4" y="T5"/>
                  </a:cxn>
                  <a:cxn ang="0">
                    <a:pos x="T6" y="T7"/>
                  </a:cxn>
                  <a:cxn ang="0">
                    <a:pos x="T8" y="T9"/>
                  </a:cxn>
                  <a:cxn ang="0">
                    <a:pos x="T10" y="T11"/>
                  </a:cxn>
                </a:cxnLst>
                <a:rect l="0" t="0" r="r" b="b"/>
                <a:pathLst>
                  <a:path w="12" h="252">
                    <a:moveTo>
                      <a:pt x="0" y="252"/>
                    </a:moveTo>
                    <a:lnTo>
                      <a:pt x="12" y="252"/>
                    </a:lnTo>
                    <a:lnTo>
                      <a:pt x="12" y="0"/>
                    </a:lnTo>
                    <a:lnTo>
                      <a:pt x="0" y="0"/>
                    </a:lnTo>
                    <a:lnTo>
                      <a:pt x="0" y="252"/>
                    </a:lnTo>
                    <a:lnTo>
                      <a:pt x="0" y="252"/>
                    </a:lnTo>
                    <a:close/>
                  </a:path>
                </a:pathLst>
              </a:custGeom>
              <a:gradFill rotWithShape="0">
                <a:gsLst>
                  <a:gs pos="0">
                    <a:schemeClr val="accent2"/>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4106" name="Freeform 10">
                <a:extLst>
                  <a:ext uri="{FF2B5EF4-FFF2-40B4-BE49-F238E27FC236}">
                    <a16:creationId xmlns:a16="http://schemas.microsoft.com/office/drawing/2014/main" id="{F20FF6E0-A302-4C35-A4E1-05BBFBED6B58}"/>
                  </a:ext>
                </a:extLst>
              </p:cNvPr>
              <p:cNvSpPr>
                <a:spLocks/>
              </p:cNvSpPr>
              <p:nvPr/>
            </p:nvSpPr>
            <p:spPr bwMode="ltGray">
              <a:xfrm>
                <a:off x="552" y="699"/>
                <a:ext cx="12" cy="252"/>
              </a:xfrm>
              <a:custGeom>
                <a:avLst/>
                <a:gdLst>
                  <a:gd name="T0" fmla="*/ 12 w 12"/>
                  <a:gd name="T1" fmla="*/ 0 h 252"/>
                  <a:gd name="T2" fmla="*/ 0 w 12"/>
                  <a:gd name="T3" fmla="*/ 0 h 252"/>
                  <a:gd name="T4" fmla="*/ 0 w 12"/>
                  <a:gd name="T5" fmla="*/ 252 h 252"/>
                  <a:gd name="T6" fmla="*/ 12 w 12"/>
                  <a:gd name="T7" fmla="*/ 252 h 252"/>
                  <a:gd name="T8" fmla="*/ 12 w 12"/>
                  <a:gd name="T9" fmla="*/ 0 h 252"/>
                  <a:gd name="T10" fmla="*/ 12 w 12"/>
                  <a:gd name="T11" fmla="*/ 0 h 252"/>
                </a:gdLst>
                <a:ahLst/>
                <a:cxnLst>
                  <a:cxn ang="0">
                    <a:pos x="T0" y="T1"/>
                  </a:cxn>
                  <a:cxn ang="0">
                    <a:pos x="T2" y="T3"/>
                  </a:cxn>
                  <a:cxn ang="0">
                    <a:pos x="T4" y="T5"/>
                  </a:cxn>
                  <a:cxn ang="0">
                    <a:pos x="T6" y="T7"/>
                  </a:cxn>
                  <a:cxn ang="0">
                    <a:pos x="T8" y="T9"/>
                  </a:cxn>
                  <a:cxn ang="0">
                    <a:pos x="T10" y="T11"/>
                  </a:cxn>
                </a:cxnLst>
                <a:rect l="0" t="0" r="r" b="b"/>
                <a:pathLst>
                  <a:path w="12" h="252">
                    <a:moveTo>
                      <a:pt x="12" y="0"/>
                    </a:moveTo>
                    <a:lnTo>
                      <a:pt x="0" y="0"/>
                    </a:lnTo>
                    <a:lnTo>
                      <a:pt x="0" y="252"/>
                    </a:lnTo>
                    <a:lnTo>
                      <a:pt x="12" y="252"/>
                    </a:lnTo>
                    <a:lnTo>
                      <a:pt x="12" y="0"/>
                    </a:lnTo>
                    <a:lnTo>
                      <a:pt x="12" y="0"/>
                    </a:lnTo>
                    <a:close/>
                  </a:path>
                </a:pathLst>
              </a:custGeom>
              <a:gradFill rotWithShape="0">
                <a:gsLst>
                  <a:gs pos="0">
                    <a:schemeClr val="bg2"/>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4107" name="Freeform 11">
                <a:extLst>
                  <a:ext uri="{FF2B5EF4-FFF2-40B4-BE49-F238E27FC236}">
                    <a16:creationId xmlns:a16="http://schemas.microsoft.com/office/drawing/2014/main" id="{44F3408B-63EC-405C-8CB4-A5CFEDE2944A}"/>
                  </a:ext>
                </a:extLst>
              </p:cNvPr>
              <p:cNvSpPr>
                <a:spLocks/>
              </p:cNvSpPr>
              <p:nvPr/>
            </p:nvSpPr>
            <p:spPr bwMode="ltGray">
              <a:xfrm>
                <a:off x="552" y="951"/>
                <a:ext cx="12" cy="420"/>
              </a:xfrm>
              <a:custGeom>
                <a:avLst/>
                <a:gdLst>
                  <a:gd name="T0" fmla="*/ 0 w 12"/>
                  <a:gd name="T1" fmla="*/ 0 h 420"/>
                  <a:gd name="T2" fmla="*/ 0 w 12"/>
                  <a:gd name="T3" fmla="*/ 420 h 420"/>
                  <a:gd name="T4" fmla="*/ 12 w 12"/>
                  <a:gd name="T5" fmla="*/ 420 h 420"/>
                  <a:gd name="T6" fmla="*/ 12 w 12"/>
                  <a:gd name="T7" fmla="*/ 0 h 420"/>
                  <a:gd name="T8" fmla="*/ 0 w 12"/>
                  <a:gd name="T9" fmla="*/ 0 h 420"/>
                  <a:gd name="T10" fmla="*/ 0 w 12"/>
                  <a:gd name="T11" fmla="*/ 0 h 420"/>
                </a:gdLst>
                <a:ahLst/>
                <a:cxnLst>
                  <a:cxn ang="0">
                    <a:pos x="T0" y="T1"/>
                  </a:cxn>
                  <a:cxn ang="0">
                    <a:pos x="T2" y="T3"/>
                  </a:cxn>
                  <a:cxn ang="0">
                    <a:pos x="T4" y="T5"/>
                  </a:cxn>
                  <a:cxn ang="0">
                    <a:pos x="T6" y="T7"/>
                  </a:cxn>
                  <a:cxn ang="0">
                    <a:pos x="T8" y="T9"/>
                  </a:cxn>
                  <a:cxn ang="0">
                    <a:pos x="T10" y="T11"/>
                  </a:cxn>
                </a:cxnLst>
                <a:rect l="0" t="0" r="r" b="b"/>
                <a:pathLst>
                  <a:path w="12" h="420">
                    <a:moveTo>
                      <a:pt x="0" y="0"/>
                    </a:moveTo>
                    <a:lnTo>
                      <a:pt x="0" y="420"/>
                    </a:lnTo>
                    <a:lnTo>
                      <a:pt x="12" y="420"/>
                    </a:lnTo>
                    <a:lnTo>
                      <a:pt x="12" y="0"/>
                    </a:lnTo>
                    <a:lnTo>
                      <a:pt x="0" y="0"/>
                    </a:lnTo>
                    <a:lnTo>
                      <a:pt x="0" y="0"/>
                    </a:lnTo>
                    <a:close/>
                  </a:path>
                </a:pathLst>
              </a:custGeom>
              <a:gradFill rotWithShape="0">
                <a:gsLst>
                  <a:gs pos="0">
                    <a:schemeClr val="accent2"/>
                  </a:gs>
                  <a:gs pos="50000">
                    <a:schemeClr val="hlink"/>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4108" name="Freeform 12">
                <a:extLst>
                  <a:ext uri="{FF2B5EF4-FFF2-40B4-BE49-F238E27FC236}">
                    <a16:creationId xmlns:a16="http://schemas.microsoft.com/office/drawing/2014/main" id="{A7908E47-9699-4D96-AAC6-644CF7161B11}"/>
                  </a:ext>
                </a:extLst>
              </p:cNvPr>
              <p:cNvSpPr>
                <a:spLocks/>
              </p:cNvSpPr>
              <p:nvPr/>
            </p:nvSpPr>
            <p:spPr bwMode="ltGray">
              <a:xfrm>
                <a:off x="0" y="1155"/>
                <a:ext cx="351" cy="12"/>
              </a:xfrm>
              <a:custGeom>
                <a:avLst/>
                <a:gdLst>
                  <a:gd name="T0" fmla="*/ 0 w 251"/>
                  <a:gd name="T1" fmla="*/ 0 h 12"/>
                  <a:gd name="T2" fmla="*/ 0 w 251"/>
                  <a:gd name="T3" fmla="*/ 12 h 12"/>
                  <a:gd name="T4" fmla="*/ 251 w 251"/>
                  <a:gd name="T5" fmla="*/ 12 h 12"/>
                  <a:gd name="T6" fmla="*/ 251 w 251"/>
                  <a:gd name="T7" fmla="*/ 0 h 12"/>
                  <a:gd name="T8" fmla="*/ 0 w 251"/>
                  <a:gd name="T9" fmla="*/ 0 h 12"/>
                  <a:gd name="T10" fmla="*/ 0 w 251"/>
                  <a:gd name="T11" fmla="*/ 0 h 12"/>
                </a:gdLst>
                <a:ahLst/>
                <a:cxnLst>
                  <a:cxn ang="0">
                    <a:pos x="T0" y="T1"/>
                  </a:cxn>
                  <a:cxn ang="0">
                    <a:pos x="T2" y="T3"/>
                  </a:cxn>
                  <a:cxn ang="0">
                    <a:pos x="T4" y="T5"/>
                  </a:cxn>
                  <a:cxn ang="0">
                    <a:pos x="T6" y="T7"/>
                  </a:cxn>
                  <a:cxn ang="0">
                    <a:pos x="T8" y="T9"/>
                  </a:cxn>
                  <a:cxn ang="0">
                    <a:pos x="T10" y="T11"/>
                  </a:cxn>
                </a:cxnLst>
                <a:rect l="0" t="0" r="r" b="b"/>
                <a:pathLst>
                  <a:path w="251" h="12">
                    <a:moveTo>
                      <a:pt x="0" y="0"/>
                    </a:moveTo>
                    <a:lnTo>
                      <a:pt x="0" y="12"/>
                    </a:lnTo>
                    <a:lnTo>
                      <a:pt x="251" y="12"/>
                    </a:lnTo>
                    <a:lnTo>
                      <a:pt x="251" y="0"/>
                    </a:lnTo>
                    <a:lnTo>
                      <a:pt x="0" y="0"/>
                    </a:lnTo>
                    <a:lnTo>
                      <a:pt x="0" y="0"/>
                    </a:lnTo>
                    <a:close/>
                  </a:path>
                </a:pathLst>
              </a:custGeom>
              <a:gradFill rotWithShape="0">
                <a:gsLst>
                  <a:gs pos="0">
                    <a:schemeClr val="bg2"/>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4109" name="Freeform 13">
                <a:extLst>
                  <a:ext uri="{FF2B5EF4-FFF2-40B4-BE49-F238E27FC236}">
                    <a16:creationId xmlns:a16="http://schemas.microsoft.com/office/drawing/2014/main" id="{D3272C49-81B2-4766-AE67-39288EE22971}"/>
                  </a:ext>
                </a:extLst>
              </p:cNvPr>
              <p:cNvSpPr>
                <a:spLocks/>
              </p:cNvSpPr>
              <p:nvPr/>
            </p:nvSpPr>
            <p:spPr bwMode="ltGray">
              <a:xfrm>
                <a:off x="767" y="1155"/>
                <a:ext cx="252" cy="12"/>
              </a:xfrm>
              <a:custGeom>
                <a:avLst/>
                <a:gdLst>
                  <a:gd name="T0" fmla="*/ 251 w 251"/>
                  <a:gd name="T1" fmla="*/ 0 h 12"/>
                  <a:gd name="T2" fmla="*/ 0 w 251"/>
                  <a:gd name="T3" fmla="*/ 0 h 12"/>
                  <a:gd name="T4" fmla="*/ 0 w 251"/>
                  <a:gd name="T5" fmla="*/ 12 h 12"/>
                  <a:gd name="T6" fmla="*/ 251 w 251"/>
                  <a:gd name="T7" fmla="*/ 12 h 12"/>
                  <a:gd name="T8" fmla="*/ 251 w 251"/>
                  <a:gd name="T9" fmla="*/ 0 h 12"/>
                  <a:gd name="T10" fmla="*/ 251 w 251"/>
                  <a:gd name="T11" fmla="*/ 0 h 12"/>
                </a:gdLst>
                <a:ahLst/>
                <a:cxnLst>
                  <a:cxn ang="0">
                    <a:pos x="T0" y="T1"/>
                  </a:cxn>
                  <a:cxn ang="0">
                    <a:pos x="T2" y="T3"/>
                  </a:cxn>
                  <a:cxn ang="0">
                    <a:pos x="T4" y="T5"/>
                  </a:cxn>
                  <a:cxn ang="0">
                    <a:pos x="T6" y="T7"/>
                  </a:cxn>
                  <a:cxn ang="0">
                    <a:pos x="T8" y="T9"/>
                  </a:cxn>
                  <a:cxn ang="0">
                    <a:pos x="T10" y="T11"/>
                  </a:cxn>
                </a:cxnLst>
                <a:rect l="0" t="0" r="r" b="b"/>
                <a:pathLst>
                  <a:path w="251" h="12">
                    <a:moveTo>
                      <a:pt x="251" y="0"/>
                    </a:moveTo>
                    <a:lnTo>
                      <a:pt x="0" y="0"/>
                    </a:lnTo>
                    <a:lnTo>
                      <a:pt x="0" y="12"/>
                    </a:lnTo>
                    <a:lnTo>
                      <a:pt x="251" y="12"/>
                    </a:lnTo>
                    <a:lnTo>
                      <a:pt x="251" y="0"/>
                    </a:lnTo>
                    <a:lnTo>
                      <a:pt x="251" y="0"/>
                    </a:lnTo>
                    <a:close/>
                  </a:path>
                </a:pathLst>
              </a:custGeom>
              <a:gradFill rotWithShape="0">
                <a:gsLst>
                  <a:gs pos="0">
                    <a:schemeClr val="accent2"/>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4110" name="Freeform 14">
                <a:extLst>
                  <a:ext uri="{FF2B5EF4-FFF2-40B4-BE49-F238E27FC236}">
                    <a16:creationId xmlns:a16="http://schemas.microsoft.com/office/drawing/2014/main" id="{8DC4C6AF-7D79-49C4-91E2-146A07CE5538}"/>
                  </a:ext>
                </a:extLst>
              </p:cNvPr>
              <p:cNvSpPr>
                <a:spLocks/>
              </p:cNvSpPr>
              <p:nvPr/>
            </p:nvSpPr>
            <p:spPr bwMode="ltGray">
              <a:xfrm>
                <a:off x="348" y="1155"/>
                <a:ext cx="419" cy="12"/>
              </a:xfrm>
              <a:custGeom>
                <a:avLst/>
                <a:gdLst>
                  <a:gd name="T0" fmla="*/ 0 w 418"/>
                  <a:gd name="T1" fmla="*/ 0 h 12"/>
                  <a:gd name="T2" fmla="*/ 0 w 418"/>
                  <a:gd name="T3" fmla="*/ 12 h 12"/>
                  <a:gd name="T4" fmla="*/ 418 w 418"/>
                  <a:gd name="T5" fmla="*/ 12 h 12"/>
                  <a:gd name="T6" fmla="*/ 418 w 418"/>
                  <a:gd name="T7" fmla="*/ 0 h 12"/>
                  <a:gd name="T8" fmla="*/ 0 w 418"/>
                  <a:gd name="T9" fmla="*/ 0 h 12"/>
                  <a:gd name="T10" fmla="*/ 0 w 418"/>
                  <a:gd name="T11" fmla="*/ 0 h 12"/>
                </a:gdLst>
                <a:ahLst/>
                <a:cxnLst>
                  <a:cxn ang="0">
                    <a:pos x="T0" y="T1"/>
                  </a:cxn>
                  <a:cxn ang="0">
                    <a:pos x="T2" y="T3"/>
                  </a:cxn>
                  <a:cxn ang="0">
                    <a:pos x="T4" y="T5"/>
                  </a:cxn>
                  <a:cxn ang="0">
                    <a:pos x="T6" y="T7"/>
                  </a:cxn>
                  <a:cxn ang="0">
                    <a:pos x="T8" y="T9"/>
                  </a:cxn>
                  <a:cxn ang="0">
                    <a:pos x="T10" y="T11"/>
                  </a:cxn>
                </a:cxnLst>
                <a:rect l="0" t="0" r="r" b="b"/>
                <a:pathLst>
                  <a:path w="418" h="12">
                    <a:moveTo>
                      <a:pt x="0" y="0"/>
                    </a:moveTo>
                    <a:lnTo>
                      <a:pt x="0" y="12"/>
                    </a:lnTo>
                    <a:lnTo>
                      <a:pt x="418" y="12"/>
                    </a:lnTo>
                    <a:lnTo>
                      <a:pt x="418" y="0"/>
                    </a:lnTo>
                    <a:lnTo>
                      <a:pt x="0" y="0"/>
                    </a:lnTo>
                    <a:lnTo>
                      <a:pt x="0" y="0"/>
                    </a:lnTo>
                    <a:close/>
                  </a:path>
                </a:pathLst>
              </a:custGeom>
              <a:gradFill rotWithShape="0">
                <a:gsLst>
                  <a:gs pos="0">
                    <a:schemeClr val="accent2"/>
                  </a:gs>
                  <a:gs pos="50000">
                    <a:schemeClr val="hlink"/>
                  </a:gs>
                  <a:gs pos="100000">
                    <a:schemeClr val="accent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grpSp>
      <p:sp>
        <p:nvSpPr>
          <p:cNvPr id="4111" name="Rectangle 15">
            <a:extLst>
              <a:ext uri="{FF2B5EF4-FFF2-40B4-BE49-F238E27FC236}">
                <a16:creationId xmlns:a16="http://schemas.microsoft.com/office/drawing/2014/main" id="{4BD11024-56D0-4996-8FCA-EF12871C8E24}"/>
              </a:ext>
            </a:extLst>
          </p:cNvPr>
          <p:cNvSpPr>
            <a:spLocks noGrp="1" noChangeArrowheads="1"/>
          </p:cNvSpPr>
          <p:nvPr>
            <p:ph type="title"/>
          </p:nvPr>
        </p:nvSpPr>
        <p:spPr bwMode="auto">
          <a:xfrm>
            <a:off x="1066800" y="304800"/>
            <a:ext cx="7543800" cy="1431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fr-FR" altLang="fr-FR"/>
              <a:t>Cliquez pour modifier le style du titre</a:t>
            </a:r>
          </a:p>
        </p:txBody>
      </p:sp>
      <p:sp>
        <p:nvSpPr>
          <p:cNvPr id="4112" name="Rectangle 16">
            <a:extLst>
              <a:ext uri="{FF2B5EF4-FFF2-40B4-BE49-F238E27FC236}">
                <a16:creationId xmlns:a16="http://schemas.microsoft.com/office/drawing/2014/main" id="{EC10BC70-9871-4CCF-BBFC-8D77ADCA7601}"/>
              </a:ext>
            </a:extLst>
          </p:cNvPr>
          <p:cNvSpPr>
            <a:spLocks noGrp="1" noChangeArrowheads="1"/>
          </p:cNvSpPr>
          <p:nvPr>
            <p:ph type="body" idx="1"/>
          </p:nvPr>
        </p:nvSpPr>
        <p:spPr bwMode="auto">
          <a:xfrm>
            <a:off x="1066800" y="1981200"/>
            <a:ext cx="75438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fr-FR" altLang="fr-FR"/>
              <a:t>Cliquez pour modifier les styles du texte du masque</a:t>
            </a:r>
          </a:p>
          <a:p>
            <a:pPr lvl="1"/>
            <a:r>
              <a:rPr lang="fr-FR" altLang="fr-FR"/>
              <a:t>Deuxième niveau</a:t>
            </a:r>
          </a:p>
          <a:p>
            <a:pPr lvl="2"/>
            <a:r>
              <a:rPr lang="fr-FR" altLang="fr-FR"/>
              <a:t>Troisième niveau</a:t>
            </a:r>
          </a:p>
          <a:p>
            <a:pPr lvl="3"/>
            <a:r>
              <a:rPr lang="fr-FR" altLang="fr-FR"/>
              <a:t>Quatrième niveau</a:t>
            </a:r>
          </a:p>
          <a:p>
            <a:pPr lvl="4"/>
            <a:r>
              <a:rPr lang="fr-FR" altLang="fr-FR"/>
              <a:t>Cinquième niveau</a:t>
            </a:r>
          </a:p>
        </p:txBody>
      </p:sp>
      <p:sp>
        <p:nvSpPr>
          <p:cNvPr id="4113" name="Rectangle 17">
            <a:extLst>
              <a:ext uri="{FF2B5EF4-FFF2-40B4-BE49-F238E27FC236}">
                <a16:creationId xmlns:a16="http://schemas.microsoft.com/office/drawing/2014/main" id="{E678B011-F512-44F8-BA46-146BBC2C48A7}"/>
              </a:ext>
            </a:extLst>
          </p:cNvPr>
          <p:cNvSpPr>
            <a:spLocks noGrp="1" noChangeArrowheads="1"/>
          </p:cNvSpPr>
          <p:nvPr>
            <p:ph type="dt" sz="half" idx="2"/>
          </p:nvPr>
        </p:nvSpPr>
        <p:spPr bwMode="auto">
          <a:xfrm>
            <a:off x="1066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000">
                <a:effectLst>
                  <a:outerShdw blurRad="38100" dist="38100" dir="2700000" algn="tl">
                    <a:srgbClr val="000000"/>
                  </a:outerShdw>
                </a:effectLst>
              </a:defRPr>
            </a:lvl1pPr>
          </a:lstStyle>
          <a:p>
            <a:endParaRPr lang="fr-FR" altLang="fr-FR"/>
          </a:p>
        </p:txBody>
      </p:sp>
      <p:sp>
        <p:nvSpPr>
          <p:cNvPr id="4114" name="Rectangle 18">
            <a:extLst>
              <a:ext uri="{FF2B5EF4-FFF2-40B4-BE49-F238E27FC236}">
                <a16:creationId xmlns:a16="http://schemas.microsoft.com/office/drawing/2014/main" id="{8A230CC0-6AB9-4A1C-8C3E-E261D3B44A6D}"/>
              </a:ext>
            </a:extLst>
          </p:cNvPr>
          <p:cNvSpPr>
            <a:spLocks noGrp="1" noChangeArrowheads="1"/>
          </p:cNvSpPr>
          <p:nvPr>
            <p:ph type="ftr" sz="quarter" idx="3"/>
          </p:nvPr>
        </p:nvSpPr>
        <p:spPr bwMode="auto">
          <a:xfrm>
            <a:off x="34290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defRPr>
            </a:lvl1pPr>
          </a:lstStyle>
          <a:p>
            <a:endParaRPr lang="fr-FR" altLang="fr-FR"/>
          </a:p>
        </p:txBody>
      </p:sp>
      <p:sp>
        <p:nvSpPr>
          <p:cNvPr id="4115" name="Rectangle 19">
            <a:extLst>
              <a:ext uri="{FF2B5EF4-FFF2-40B4-BE49-F238E27FC236}">
                <a16:creationId xmlns:a16="http://schemas.microsoft.com/office/drawing/2014/main" id="{602DA3D9-3919-4BD7-8BF8-DED10386453A}"/>
              </a:ext>
            </a:extLst>
          </p:cNvPr>
          <p:cNvSpPr>
            <a:spLocks noGrp="1" noChangeArrowheads="1"/>
          </p:cNvSpPr>
          <p:nvPr>
            <p:ph type="sldNum" sz="quarter" idx="4"/>
          </p:nvPr>
        </p:nvSpPr>
        <p:spPr bwMode="auto">
          <a:xfrm>
            <a:off x="67056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defRPr>
            </a:lvl1pPr>
          </a:lstStyle>
          <a:p>
            <a:fld id="{097C6767-2525-4F77-9FB6-75CE80223C64}" type="slidenum">
              <a:rPr lang="fr-FR" altLang="fr-FR"/>
              <a:pPr/>
              <a:t>‹N°›</a:t>
            </a:fld>
            <a:endParaRPr lang="fr-FR" altLang="fr-FR"/>
          </a:p>
        </p:txBody>
      </p:sp>
    </p:spTree>
  </p:cSld>
  <p:clrMap bg1="dk2" tx1="lt1" bg2="dk1"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Lst>
  <p:txStyles>
    <p:titleStyle>
      <a:lvl1pPr algn="l" rtl="0" eaLnBrk="1" fontAlgn="base" hangingPunct="1">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l" rtl="0" eaLnBrk="1" fontAlgn="base" hangingPunct="1">
        <a:spcBef>
          <a:spcPct val="0"/>
        </a:spcBef>
        <a:spcAft>
          <a:spcPct val="0"/>
        </a:spcAft>
        <a:defRPr sz="4400" b="1">
          <a:solidFill>
            <a:schemeClr val="tx2"/>
          </a:solidFill>
          <a:effectLst>
            <a:outerShdw blurRad="38100" dist="38100" dir="2700000" algn="tl">
              <a:srgbClr val="000000"/>
            </a:outerShdw>
          </a:effectLst>
          <a:latin typeface="Tahoma" panose="020B0604030504040204" pitchFamily="34" charset="0"/>
        </a:defRPr>
      </a:lvl2pPr>
      <a:lvl3pPr algn="l" rtl="0" eaLnBrk="1" fontAlgn="base" hangingPunct="1">
        <a:spcBef>
          <a:spcPct val="0"/>
        </a:spcBef>
        <a:spcAft>
          <a:spcPct val="0"/>
        </a:spcAft>
        <a:defRPr sz="4400" b="1">
          <a:solidFill>
            <a:schemeClr val="tx2"/>
          </a:solidFill>
          <a:effectLst>
            <a:outerShdw blurRad="38100" dist="38100" dir="2700000" algn="tl">
              <a:srgbClr val="000000"/>
            </a:outerShdw>
          </a:effectLst>
          <a:latin typeface="Tahoma" panose="020B0604030504040204" pitchFamily="34" charset="0"/>
        </a:defRPr>
      </a:lvl3pPr>
      <a:lvl4pPr algn="l" rtl="0" eaLnBrk="1" fontAlgn="base" hangingPunct="1">
        <a:spcBef>
          <a:spcPct val="0"/>
        </a:spcBef>
        <a:spcAft>
          <a:spcPct val="0"/>
        </a:spcAft>
        <a:defRPr sz="4400" b="1">
          <a:solidFill>
            <a:schemeClr val="tx2"/>
          </a:solidFill>
          <a:effectLst>
            <a:outerShdw blurRad="38100" dist="38100" dir="2700000" algn="tl">
              <a:srgbClr val="000000"/>
            </a:outerShdw>
          </a:effectLst>
          <a:latin typeface="Tahoma" panose="020B0604030504040204" pitchFamily="34" charset="0"/>
        </a:defRPr>
      </a:lvl4pPr>
      <a:lvl5pPr algn="l" rtl="0" eaLnBrk="1" fontAlgn="base" hangingPunct="1">
        <a:spcBef>
          <a:spcPct val="0"/>
        </a:spcBef>
        <a:spcAft>
          <a:spcPct val="0"/>
        </a:spcAft>
        <a:defRPr sz="4400" b="1">
          <a:solidFill>
            <a:schemeClr val="tx2"/>
          </a:solidFill>
          <a:effectLst>
            <a:outerShdw blurRad="38100" dist="38100" dir="2700000" algn="tl">
              <a:srgbClr val="000000"/>
            </a:outerShdw>
          </a:effectLst>
          <a:latin typeface="Tahoma" panose="020B0604030504040204" pitchFamily="34" charset="0"/>
        </a:defRPr>
      </a:lvl5pPr>
      <a:lvl6pPr marL="457200" algn="l" rtl="0" eaLnBrk="1" fontAlgn="base" hangingPunct="1">
        <a:spcBef>
          <a:spcPct val="0"/>
        </a:spcBef>
        <a:spcAft>
          <a:spcPct val="0"/>
        </a:spcAft>
        <a:defRPr sz="4400" b="1">
          <a:solidFill>
            <a:schemeClr val="tx2"/>
          </a:solidFill>
          <a:effectLst>
            <a:outerShdw blurRad="38100" dist="38100" dir="2700000" algn="tl">
              <a:srgbClr val="000000"/>
            </a:outerShdw>
          </a:effectLst>
          <a:latin typeface="Tahoma" panose="020B0604030504040204" pitchFamily="34" charset="0"/>
        </a:defRPr>
      </a:lvl6pPr>
      <a:lvl7pPr marL="914400" algn="l" rtl="0" eaLnBrk="1" fontAlgn="base" hangingPunct="1">
        <a:spcBef>
          <a:spcPct val="0"/>
        </a:spcBef>
        <a:spcAft>
          <a:spcPct val="0"/>
        </a:spcAft>
        <a:defRPr sz="4400" b="1">
          <a:solidFill>
            <a:schemeClr val="tx2"/>
          </a:solidFill>
          <a:effectLst>
            <a:outerShdw blurRad="38100" dist="38100" dir="2700000" algn="tl">
              <a:srgbClr val="000000"/>
            </a:outerShdw>
          </a:effectLst>
          <a:latin typeface="Tahoma" panose="020B0604030504040204" pitchFamily="34" charset="0"/>
        </a:defRPr>
      </a:lvl7pPr>
      <a:lvl8pPr marL="1371600" algn="l" rtl="0" eaLnBrk="1" fontAlgn="base" hangingPunct="1">
        <a:spcBef>
          <a:spcPct val="0"/>
        </a:spcBef>
        <a:spcAft>
          <a:spcPct val="0"/>
        </a:spcAft>
        <a:defRPr sz="4400" b="1">
          <a:solidFill>
            <a:schemeClr val="tx2"/>
          </a:solidFill>
          <a:effectLst>
            <a:outerShdw blurRad="38100" dist="38100" dir="2700000" algn="tl">
              <a:srgbClr val="000000"/>
            </a:outerShdw>
          </a:effectLst>
          <a:latin typeface="Tahoma" panose="020B0604030504040204" pitchFamily="34" charset="0"/>
        </a:defRPr>
      </a:lvl8pPr>
      <a:lvl9pPr marL="1828800" algn="l" rtl="0" eaLnBrk="1" fontAlgn="base" hangingPunct="1">
        <a:spcBef>
          <a:spcPct val="0"/>
        </a:spcBef>
        <a:spcAft>
          <a:spcPct val="0"/>
        </a:spcAft>
        <a:defRPr sz="4400" b="1">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1" fontAlgn="base" hangingPunct="1">
        <a:spcBef>
          <a:spcPct val="20000"/>
        </a:spcBef>
        <a:spcAft>
          <a:spcPct val="0"/>
        </a:spcAft>
        <a:buClr>
          <a:schemeClr val="hlink"/>
        </a:buClr>
        <a:buSzPct val="7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tx1"/>
        </a:buClr>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1" fontAlgn="base" hangingPunct="1">
        <a:spcBef>
          <a:spcPct val="20000"/>
        </a:spcBef>
        <a:spcAft>
          <a:spcPct val="0"/>
        </a:spcAft>
        <a:buClr>
          <a:schemeClr val="hlink"/>
        </a:buClr>
        <a:buSzPct val="7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1" fontAlgn="base" hangingPunct="1">
        <a:spcBef>
          <a:spcPct val="20000"/>
        </a:spcBef>
        <a:spcAft>
          <a:spcPct val="0"/>
        </a:spcAft>
        <a:buClr>
          <a:schemeClr val="tx1"/>
        </a:buClr>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1" fontAlgn="base" hangingPunct="1">
        <a:spcBef>
          <a:spcPct val="20000"/>
        </a:spcBef>
        <a:spcAft>
          <a:spcPct val="0"/>
        </a:spcAft>
        <a:buClr>
          <a:schemeClr val="hlink"/>
        </a:buClr>
        <a:buSzPct val="7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3.gif"/><Relationship Id="rId4" Type="http://schemas.openxmlformats.org/officeDocument/2006/relationships/slide" Target="slide2.xml"/></Relationships>
</file>

<file path=ppt/slides/_rels/slide2.xml.rels><?xml version="1.0" encoding="UTF-8" standalone="yes"?>
<Relationships xmlns="http://schemas.openxmlformats.org/package/2006/relationships"><Relationship Id="rId8" Type="http://schemas.openxmlformats.org/officeDocument/2006/relationships/slide" Target="slide6.xml"/><Relationship Id="rId13" Type="http://schemas.openxmlformats.org/officeDocument/2006/relationships/slide" Target="slide16.xml"/><Relationship Id="rId18" Type="http://schemas.openxmlformats.org/officeDocument/2006/relationships/image" Target="../media/image12.gif"/><Relationship Id="rId26" Type="http://schemas.openxmlformats.org/officeDocument/2006/relationships/audio" Target="../media/audio3.wav"/><Relationship Id="rId3" Type="http://schemas.openxmlformats.org/officeDocument/2006/relationships/image" Target="../media/image1.jpeg"/><Relationship Id="rId21" Type="http://schemas.openxmlformats.org/officeDocument/2006/relationships/slide" Target="slide14.xml"/><Relationship Id="rId7" Type="http://schemas.openxmlformats.org/officeDocument/2006/relationships/image" Target="../media/image5.gif"/><Relationship Id="rId12" Type="http://schemas.openxmlformats.org/officeDocument/2006/relationships/image" Target="../media/image9.jpeg"/><Relationship Id="rId17" Type="http://schemas.openxmlformats.org/officeDocument/2006/relationships/slide" Target="slide4.xml"/><Relationship Id="rId25" Type="http://schemas.openxmlformats.org/officeDocument/2006/relationships/audio" Target="../media/audio2.wav"/><Relationship Id="rId2" Type="http://schemas.openxmlformats.org/officeDocument/2006/relationships/audio" Target="../media/audio1.wav"/><Relationship Id="rId16" Type="http://schemas.openxmlformats.org/officeDocument/2006/relationships/image" Target="../media/image11.gif"/><Relationship Id="rId20" Type="http://schemas.openxmlformats.org/officeDocument/2006/relationships/image" Target="../media/image13.gif"/><Relationship Id="rId29" Type="http://schemas.openxmlformats.org/officeDocument/2006/relationships/image" Target="../media/image16.gif"/><Relationship Id="rId1" Type="http://schemas.openxmlformats.org/officeDocument/2006/relationships/slideLayout" Target="../slideLayouts/slideLayout12.xml"/><Relationship Id="rId6" Type="http://schemas.openxmlformats.org/officeDocument/2006/relationships/hyperlink" Target="mailto:roger.audibert@laposte.net" TargetMode="External"/><Relationship Id="rId11" Type="http://schemas.openxmlformats.org/officeDocument/2006/relationships/image" Target="../media/image8.gif"/><Relationship Id="rId24" Type="http://schemas.openxmlformats.org/officeDocument/2006/relationships/image" Target="../media/image15.gif"/><Relationship Id="rId5" Type="http://schemas.openxmlformats.org/officeDocument/2006/relationships/image" Target="../media/image4.gif"/><Relationship Id="rId15" Type="http://schemas.openxmlformats.org/officeDocument/2006/relationships/slide" Target="slide11.xml"/><Relationship Id="rId23" Type="http://schemas.openxmlformats.org/officeDocument/2006/relationships/slide" Target="slide8.xml"/><Relationship Id="rId28" Type="http://schemas.openxmlformats.org/officeDocument/2006/relationships/slide" Target="slide17.xml"/><Relationship Id="rId10" Type="http://schemas.openxmlformats.org/officeDocument/2006/relationships/image" Target="../media/image7.gif"/><Relationship Id="rId19" Type="http://schemas.openxmlformats.org/officeDocument/2006/relationships/slide" Target="slide3.xml"/><Relationship Id="rId4" Type="http://schemas.openxmlformats.org/officeDocument/2006/relationships/slide" Target="slide2.xml"/><Relationship Id="rId9" Type="http://schemas.openxmlformats.org/officeDocument/2006/relationships/image" Target="../media/image6.gif"/><Relationship Id="rId14" Type="http://schemas.openxmlformats.org/officeDocument/2006/relationships/image" Target="../media/image10.gif"/><Relationship Id="rId22" Type="http://schemas.openxmlformats.org/officeDocument/2006/relationships/image" Target="../media/image14.gif"/><Relationship Id="rId27" Type="http://schemas.openxmlformats.org/officeDocument/2006/relationships/audio" Target="../media/audio4.wav"/></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7.gif"/><Relationship Id="rId1" Type="http://schemas.openxmlformats.org/officeDocument/2006/relationships/slideLayout" Target="../slideLayouts/slideLayout1.xml"/><Relationship Id="rId4" Type="http://schemas.openxmlformats.org/officeDocument/2006/relationships/image" Target="../media/image18.gif"/></Relationships>
</file>

<file path=ppt/slides/_rels/slide4.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20.jpeg"/><Relationship Id="rId7" Type="http://schemas.openxmlformats.org/officeDocument/2006/relationships/image" Target="../media/image24.gif"/><Relationship Id="rId2" Type="http://schemas.openxmlformats.org/officeDocument/2006/relationships/image" Target="../media/image19.jpeg"/><Relationship Id="rId1" Type="http://schemas.openxmlformats.org/officeDocument/2006/relationships/slideLayout" Target="../slideLayouts/slideLayout12.xml"/><Relationship Id="rId6" Type="http://schemas.openxmlformats.org/officeDocument/2006/relationships/image" Target="../media/image23.gif"/><Relationship Id="rId5" Type="http://schemas.openxmlformats.org/officeDocument/2006/relationships/image" Target="../media/image22.jpeg"/><Relationship Id="rId4" Type="http://schemas.openxmlformats.org/officeDocument/2006/relationships/image" Target="../media/image21.jpeg"/><Relationship Id="rId9" Type="http://schemas.openxmlformats.org/officeDocument/2006/relationships/slide" Target="slide5.xml"/></Relationships>
</file>

<file path=ppt/slides/_rels/slide5.xml.rels><?xml version="1.0" encoding="UTF-8" standalone="yes"?>
<Relationships xmlns="http://schemas.openxmlformats.org/package/2006/relationships"><Relationship Id="rId8" Type="http://schemas.openxmlformats.org/officeDocument/2006/relationships/slide" Target="slide4.xml"/><Relationship Id="rId3" Type="http://schemas.openxmlformats.org/officeDocument/2006/relationships/image" Target="../media/image26.jpeg"/><Relationship Id="rId7" Type="http://schemas.openxmlformats.org/officeDocument/2006/relationships/slide" Target="slide2.xml"/><Relationship Id="rId2" Type="http://schemas.openxmlformats.org/officeDocument/2006/relationships/image" Target="../media/image25.jpeg"/><Relationship Id="rId1" Type="http://schemas.openxmlformats.org/officeDocument/2006/relationships/slideLayout" Target="../slideLayouts/slideLayout12.xml"/><Relationship Id="rId6" Type="http://schemas.openxmlformats.org/officeDocument/2006/relationships/image" Target="../media/image29.gif"/><Relationship Id="rId5" Type="http://schemas.openxmlformats.org/officeDocument/2006/relationships/image" Target="../media/image28.gif"/><Relationship Id="rId4" Type="http://schemas.openxmlformats.org/officeDocument/2006/relationships/image" Target="../media/image27.jpeg"/></Relationships>
</file>

<file path=ppt/slides/_rels/slide6.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31.jpeg"/><Relationship Id="rId7" Type="http://schemas.openxmlformats.org/officeDocument/2006/relationships/image" Target="../media/image35.jpeg"/><Relationship Id="rId2" Type="http://schemas.openxmlformats.org/officeDocument/2006/relationships/image" Target="../media/image30.gif"/><Relationship Id="rId1" Type="http://schemas.openxmlformats.org/officeDocument/2006/relationships/slideLayout" Target="../slideLayouts/slideLayout12.xml"/><Relationship Id="rId6" Type="http://schemas.openxmlformats.org/officeDocument/2006/relationships/image" Target="../media/image34.jpeg"/><Relationship Id="rId11" Type="http://schemas.openxmlformats.org/officeDocument/2006/relationships/slide" Target="slide7.xml"/><Relationship Id="rId5" Type="http://schemas.openxmlformats.org/officeDocument/2006/relationships/image" Target="../media/image33.gif"/><Relationship Id="rId10" Type="http://schemas.openxmlformats.org/officeDocument/2006/relationships/slide" Target="slide2.xml"/><Relationship Id="rId4" Type="http://schemas.openxmlformats.org/officeDocument/2006/relationships/image" Target="../media/image32.jpeg"/><Relationship Id="rId9" Type="http://schemas.openxmlformats.org/officeDocument/2006/relationships/image" Target="../media/image37.jpeg"/></Relationships>
</file>

<file path=ppt/slides/_rels/slide7.xml.rels><?xml version="1.0" encoding="UTF-8" standalone="yes"?>
<Relationships xmlns="http://schemas.openxmlformats.org/package/2006/relationships"><Relationship Id="rId8" Type="http://schemas.openxmlformats.org/officeDocument/2006/relationships/slide" Target="slide6.xml"/><Relationship Id="rId3" Type="http://schemas.openxmlformats.org/officeDocument/2006/relationships/image" Target="../media/image39.jpeg"/><Relationship Id="rId7" Type="http://schemas.openxmlformats.org/officeDocument/2006/relationships/slide" Target="slide2.xml"/><Relationship Id="rId2" Type="http://schemas.openxmlformats.org/officeDocument/2006/relationships/image" Target="../media/image38.jpeg"/><Relationship Id="rId1" Type="http://schemas.openxmlformats.org/officeDocument/2006/relationships/slideLayout" Target="../slideLayouts/slideLayout4.xml"/><Relationship Id="rId6" Type="http://schemas.openxmlformats.org/officeDocument/2006/relationships/image" Target="../media/image42.gif"/><Relationship Id="rId5" Type="http://schemas.openxmlformats.org/officeDocument/2006/relationships/image" Target="../media/image41.jpeg"/><Relationship Id="rId4" Type="http://schemas.openxmlformats.org/officeDocument/2006/relationships/image" Target="../media/image40.jpeg"/></Relationships>
</file>

<file path=ppt/slides/_rels/slide8.xml.rels><?xml version="1.0" encoding="UTF-8" standalone="yes"?>
<Relationships xmlns="http://schemas.openxmlformats.org/package/2006/relationships"><Relationship Id="rId3" Type="http://schemas.openxmlformats.org/officeDocument/2006/relationships/image" Target="../media/image44.jpeg"/><Relationship Id="rId7" Type="http://schemas.openxmlformats.org/officeDocument/2006/relationships/slide" Target="slide9.xml"/><Relationship Id="rId2" Type="http://schemas.openxmlformats.org/officeDocument/2006/relationships/image" Target="../media/image43.jpeg"/><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46.jpeg"/><Relationship Id="rId4" Type="http://schemas.openxmlformats.org/officeDocument/2006/relationships/image" Target="../media/image45.jpeg"/></Relationships>
</file>

<file path=ppt/slides/_rels/slide9.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image" Target="../media/image48.jpeg"/><Relationship Id="rId7" Type="http://schemas.openxmlformats.org/officeDocument/2006/relationships/slide" Target="slide8.xml"/><Relationship Id="rId2" Type="http://schemas.openxmlformats.org/officeDocument/2006/relationships/image" Target="../media/image47.jpeg"/><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50.jpeg"/><Relationship Id="rId4" Type="http://schemas.openxmlformats.org/officeDocument/2006/relationships/image" Target="../media/image49.jpeg"/></Relationships>
</file>

<file path=ppt/slides/_rels/slide10.xml.rels><?xml version="1.0" encoding="UTF-8" standalone="yes"?>
<Relationships xmlns="http://schemas.openxmlformats.org/package/2006/relationships"><Relationship Id="rId8" Type="http://schemas.openxmlformats.org/officeDocument/2006/relationships/image" Target="../media/image57.jpeg"/><Relationship Id="rId3" Type="http://schemas.openxmlformats.org/officeDocument/2006/relationships/image" Target="../media/image52.jpeg"/><Relationship Id="rId7" Type="http://schemas.openxmlformats.org/officeDocument/2006/relationships/image" Target="../media/image56.jpeg"/><Relationship Id="rId12" Type="http://schemas.openxmlformats.org/officeDocument/2006/relationships/slide" Target="slide9.xml"/><Relationship Id="rId2" Type="http://schemas.openxmlformats.org/officeDocument/2006/relationships/image" Target="../media/image51.jpeg"/><Relationship Id="rId1" Type="http://schemas.openxmlformats.org/officeDocument/2006/relationships/slideLayout" Target="../slideLayouts/slideLayout12.xml"/><Relationship Id="rId6" Type="http://schemas.openxmlformats.org/officeDocument/2006/relationships/image" Target="../media/image55.jpeg"/><Relationship Id="rId11" Type="http://schemas.openxmlformats.org/officeDocument/2006/relationships/slide" Target="slide2.xml"/><Relationship Id="rId5" Type="http://schemas.openxmlformats.org/officeDocument/2006/relationships/image" Target="../media/image54.jpeg"/><Relationship Id="rId10" Type="http://schemas.openxmlformats.org/officeDocument/2006/relationships/image" Target="../media/image59.jpeg"/><Relationship Id="rId4" Type="http://schemas.openxmlformats.org/officeDocument/2006/relationships/image" Target="../media/image53.jpeg"/><Relationship Id="rId9" Type="http://schemas.openxmlformats.org/officeDocument/2006/relationships/image" Target="../media/image58.jpeg"/></Relationships>
</file>

<file path=ppt/slides/_rels/slide11.xml.rels><?xml version="1.0" encoding="UTF-8" standalone="yes"?>
<Relationships xmlns="http://schemas.openxmlformats.org/package/2006/relationships"><Relationship Id="rId3" Type="http://schemas.openxmlformats.org/officeDocument/2006/relationships/image" Target="../media/image61.gif"/><Relationship Id="rId2" Type="http://schemas.openxmlformats.org/officeDocument/2006/relationships/image" Target="../media/image60.gif"/><Relationship Id="rId1" Type="http://schemas.openxmlformats.org/officeDocument/2006/relationships/slideLayout" Target="../slideLayouts/slideLayout4.xml"/><Relationship Id="rId5" Type="http://schemas.openxmlformats.org/officeDocument/2006/relationships/slide" Target="slide12.xml"/><Relationship Id="rId4" Type="http://schemas.openxmlformats.org/officeDocument/2006/relationships/slide" Target="slide2.xml"/></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2.gif"/><Relationship Id="rId1" Type="http://schemas.openxmlformats.org/officeDocument/2006/relationships/slideLayout" Target="../slideLayouts/slideLayout4.xml"/><Relationship Id="rId5" Type="http://schemas.openxmlformats.org/officeDocument/2006/relationships/slide" Target="slide13.xml"/><Relationship Id="rId4" Type="http://schemas.openxmlformats.org/officeDocument/2006/relationships/slide" Target="slide11.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3.gif"/><Relationship Id="rId1" Type="http://schemas.openxmlformats.org/officeDocument/2006/relationships/slideLayout" Target="../slideLayouts/slideLayout4.xml"/><Relationship Id="rId5" Type="http://schemas.openxmlformats.org/officeDocument/2006/relationships/image" Target="../media/image42.gif"/><Relationship Id="rId4" Type="http://schemas.openxmlformats.org/officeDocument/2006/relationships/slide" Target="slide12.xml"/></Relationships>
</file>

<file path=ppt/slides/_rels/slide14.xml.rels><?xml version="1.0" encoding="UTF-8" standalone="yes"?>
<Relationships xmlns="http://schemas.openxmlformats.org/package/2006/relationships"><Relationship Id="rId3" Type="http://schemas.openxmlformats.org/officeDocument/2006/relationships/image" Target="../media/image65.jpeg"/><Relationship Id="rId7" Type="http://schemas.openxmlformats.org/officeDocument/2006/relationships/audio" Target="../media/audio5.wav"/><Relationship Id="rId2" Type="http://schemas.openxmlformats.org/officeDocument/2006/relationships/image" Target="../media/image64.jpeg"/><Relationship Id="rId1" Type="http://schemas.openxmlformats.org/officeDocument/2006/relationships/slideLayout" Target="../slideLayouts/slideLayout2.xml"/><Relationship Id="rId6" Type="http://schemas.openxmlformats.org/officeDocument/2006/relationships/slide" Target="slide15.xml"/><Relationship Id="rId5" Type="http://schemas.openxmlformats.org/officeDocument/2006/relationships/slide" Target="slide2.xml"/><Relationship Id="rId4" Type="http://schemas.openxmlformats.org/officeDocument/2006/relationships/image" Target="../media/image66.jpeg"/></Relationships>
</file>

<file path=ppt/slides/_rels/slide15.xml.rels><?xml version="1.0" encoding="UTF-8" standalone="yes"?>
<Relationships xmlns="http://schemas.openxmlformats.org/package/2006/relationships"><Relationship Id="rId8" Type="http://schemas.openxmlformats.org/officeDocument/2006/relationships/slide" Target="slide16.xml"/><Relationship Id="rId3" Type="http://schemas.openxmlformats.org/officeDocument/2006/relationships/image" Target="../media/image67.jpeg"/><Relationship Id="rId7" Type="http://schemas.openxmlformats.org/officeDocument/2006/relationships/slide" Target="slide2.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0.jpeg"/><Relationship Id="rId5" Type="http://schemas.openxmlformats.org/officeDocument/2006/relationships/image" Target="../media/image69.jpeg"/><Relationship Id="rId4" Type="http://schemas.openxmlformats.org/officeDocument/2006/relationships/image" Target="../media/image68.jpeg"/><Relationship Id="rId9" Type="http://schemas.openxmlformats.org/officeDocument/2006/relationships/audio" Target="../media/audio6.wav"/></Relationships>
</file>

<file path=ppt/slides/_rels/slide16.xml.rels><?xml version="1.0" encoding="UTF-8" standalone="yes"?>
<Relationships xmlns="http://schemas.openxmlformats.org/package/2006/relationships"><Relationship Id="rId8" Type="http://schemas.openxmlformats.org/officeDocument/2006/relationships/slide" Target="slide14.xml"/><Relationship Id="rId3" Type="http://schemas.openxmlformats.org/officeDocument/2006/relationships/image" Target="../media/image72.jpeg"/><Relationship Id="rId7" Type="http://schemas.openxmlformats.org/officeDocument/2006/relationships/audio" Target="../media/audio7.wav"/><Relationship Id="rId2" Type="http://schemas.openxmlformats.org/officeDocument/2006/relationships/image" Target="../media/image71.jpeg"/><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74.jpeg"/><Relationship Id="rId4" Type="http://schemas.openxmlformats.org/officeDocument/2006/relationships/image" Target="../media/image73.jpeg"/></Relationships>
</file>

<file path=ppt/slides/_rels/slide17.xml.rels><?xml version="1.0" encoding="UTF-8" standalone="yes"?>
<Relationships xmlns="http://schemas.openxmlformats.org/package/2006/relationships"><Relationship Id="rId8" Type="http://schemas.openxmlformats.org/officeDocument/2006/relationships/slide" Target="slide18.xml"/><Relationship Id="rId3" Type="http://schemas.openxmlformats.org/officeDocument/2006/relationships/image" Target="../media/image76.png"/><Relationship Id="rId7" Type="http://schemas.openxmlformats.org/officeDocument/2006/relationships/slide" Target="slide20.xml"/><Relationship Id="rId2" Type="http://schemas.openxmlformats.org/officeDocument/2006/relationships/image" Target="../media/image75.jpeg"/><Relationship Id="rId1" Type="http://schemas.openxmlformats.org/officeDocument/2006/relationships/slideLayout" Target="../slideLayouts/slideLayout1.xml"/><Relationship Id="rId6" Type="http://schemas.openxmlformats.org/officeDocument/2006/relationships/slide" Target="slide19.xml"/><Relationship Id="rId11" Type="http://schemas.openxmlformats.org/officeDocument/2006/relationships/image" Target="../media/image16.gif"/><Relationship Id="rId5" Type="http://schemas.openxmlformats.org/officeDocument/2006/relationships/audio" Target="../media/audio2.wav"/><Relationship Id="rId10" Type="http://schemas.openxmlformats.org/officeDocument/2006/relationships/image" Target="../media/image8.gif"/><Relationship Id="rId4" Type="http://schemas.openxmlformats.org/officeDocument/2006/relationships/slide" Target="slide2.xml"/><Relationship Id="rId9" Type="http://schemas.openxmlformats.org/officeDocument/2006/relationships/image" Target="../media/image77.jpeg"/></Relationships>
</file>

<file path=ppt/slides/_rels/slide18.xml.rels><?xml version="1.0" encoding="UTF-8" standalone="yes"?>
<Relationships xmlns="http://schemas.openxmlformats.org/package/2006/relationships"><Relationship Id="rId8" Type="http://schemas.openxmlformats.org/officeDocument/2006/relationships/slide" Target="slide21.xml"/><Relationship Id="rId13" Type="http://schemas.openxmlformats.org/officeDocument/2006/relationships/image" Target="../media/image80.jpeg"/><Relationship Id="rId18" Type="http://schemas.openxmlformats.org/officeDocument/2006/relationships/image" Target="../media/image82.jpeg"/><Relationship Id="rId3" Type="http://schemas.openxmlformats.org/officeDocument/2006/relationships/slide" Target="slide17.xml"/><Relationship Id="rId21" Type="http://schemas.openxmlformats.org/officeDocument/2006/relationships/image" Target="../media/image8.gif"/><Relationship Id="rId7" Type="http://schemas.openxmlformats.org/officeDocument/2006/relationships/slide" Target="slide20.xml"/><Relationship Id="rId12" Type="http://schemas.openxmlformats.org/officeDocument/2006/relationships/slide" Target="slide23.xml"/><Relationship Id="rId17" Type="http://schemas.openxmlformats.org/officeDocument/2006/relationships/slide" Target="slide36.xml"/><Relationship Id="rId2" Type="http://schemas.openxmlformats.org/officeDocument/2006/relationships/image" Target="../media/image75.jpeg"/><Relationship Id="rId16" Type="http://schemas.openxmlformats.org/officeDocument/2006/relationships/image" Target="../media/image77.jpeg"/><Relationship Id="rId20" Type="http://schemas.openxmlformats.org/officeDocument/2006/relationships/image" Target="../media/image83.png"/><Relationship Id="rId1" Type="http://schemas.openxmlformats.org/officeDocument/2006/relationships/slideLayout" Target="../slideLayouts/slideLayout1.xml"/><Relationship Id="rId6" Type="http://schemas.openxmlformats.org/officeDocument/2006/relationships/slide" Target="slide19.xml"/><Relationship Id="rId11" Type="http://schemas.openxmlformats.org/officeDocument/2006/relationships/image" Target="../media/image79.jpeg"/><Relationship Id="rId5" Type="http://schemas.openxmlformats.org/officeDocument/2006/relationships/image" Target="../media/image76.png"/><Relationship Id="rId15" Type="http://schemas.openxmlformats.org/officeDocument/2006/relationships/image" Target="../media/image81.jpeg"/><Relationship Id="rId10" Type="http://schemas.openxmlformats.org/officeDocument/2006/relationships/slide" Target="slide22.xml"/><Relationship Id="rId19" Type="http://schemas.openxmlformats.org/officeDocument/2006/relationships/slide" Target="slide42.xml"/><Relationship Id="rId4" Type="http://schemas.openxmlformats.org/officeDocument/2006/relationships/audio" Target="../media/audio2.wav"/><Relationship Id="rId9" Type="http://schemas.openxmlformats.org/officeDocument/2006/relationships/image" Target="../media/image78.jpeg"/><Relationship Id="rId14" Type="http://schemas.openxmlformats.org/officeDocument/2006/relationships/slide" Target="slide24.xml"/></Relationships>
</file>

<file path=ppt/slides/_rels/slide19.xml.rels><?xml version="1.0" encoding="UTF-8" standalone="yes"?>
<Relationships xmlns="http://schemas.openxmlformats.org/package/2006/relationships"><Relationship Id="rId8" Type="http://schemas.openxmlformats.org/officeDocument/2006/relationships/slide" Target="slide26.xml"/><Relationship Id="rId13" Type="http://schemas.openxmlformats.org/officeDocument/2006/relationships/image" Target="../media/image86.jpeg"/><Relationship Id="rId18" Type="http://schemas.openxmlformats.org/officeDocument/2006/relationships/slide" Target="slide30.xml"/><Relationship Id="rId3" Type="http://schemas.openxmlformats.org/officeDocument/2006/relationships/slide" Target="slide17.xml"/><Relationship Id="rId21" Type="http://schemas.openxmlformats.org/officeDocument/2006/relationships/image" Target="../media/image90.jpeg"/><Relationship Id="rId7" Type="http://schemas.openxmlformats.org/officeDocument/2006/relationships/slide" Target="slide20.xml"/><Relationship Id="rId12" Type="http://schemas.openxmlformats.org/officeDocument/2006/relationships/slide" Target="slide27.xml"/><Relationship Id="rId17" Type="http://schemas.openxmlformats.org/officeDocument/2006/relationships/image" Target="../media/image88.jpeg"/><Relationship Id="rId25" Type="http://schemas.openxmlformats.org/officeDocument/2006/relationships/image" Target="../media/image8.gif"/><Relationship Id="rId2" Type="http://schemas.openxmlformats.org/officeDocument/2006/relationships/image" Target="../media/image75.jpeg"/><Relationship Id="rId16" Type="http://schemas.openxmlformats.org/officeDocument/2006/relationships/slide" Target="slide29.xml"/><Relationship Id="rId20" Type="http://schemas.openxmlformats.org/officeDocument/2006/relationships/slide" Target="slide38.xml"/><Relationship Id="rId1" Type="http://schemas.openxmlformats.org/officeDocument/2006/relationships/slideLayout" Target="../slideLayouts/slideLayout1.xml"/><Relationship Id="rId6" Type="http://schemas.openxmlformats.org/officeDocument/2006/relationships/slide" Target="slide18.xml"/><Relationship Id="rId11" Type="http://schemas.openxmlformats.org/officeDocument/2006/relationships/image" Target="../media/image85.jpeg"/><Relationship Id="rId24" Type="http://schemas.openxmlformats.org/officeDocument/2006/relationships/image" Target="../media/image91.jpeg"/><Relationship Id="rId5" Type="http://schemas.openxmlformats.org/officeDocument/2006/relationships/image" Target="../media/image76.png"/><Relationship Id="rId15" Type="http://schemas.openxmlformats.org/officeDocument/2006/relationships/image" Target="../media/image87.jpeg"/><Relationship Id="rId23" Type="http://schemas.openxmlformats.org/officeDocument/2006/relationships/slide" Target="slide39.xml"/><Relationship Id="rId10" Type="http://schemas.openxmlformats.org/officeDocument/2006/relationships/slide" Target="slide25.xml"/><Relationship Id="rId19" Type="http://schemas.openxmlformats.org/officeDocument/2006/relationships/image" Target="../media/image89.jpeg"/><Relationship Id="rId4" Type="http://schemas.openxmlformats.org/officeDocument/2006/relationships/audio" Target="../media/audio2.wav"/><Relationship Id="rId9" Type="http://schemas.openxmlformats.org/officeDocument/2006/relationships/image" Target="../media/image84.jpeg"/><Relationship Id="rId14" Type="http://schemas.openxmlformats.org/officeDocument/2006/relationships/slide" Target="slide28.xml"/><Relationship Id="rId22" Type="http://schemas.openxmlformats.org/officeDocument/2006/relationships/image" Target="../media/image77.jpeg"/></Relationships>
</file>

<file path=ppt/slides/_rels/slide20.xml.rels><?xml version="1.0" encoding="UTF-8" standalone="yes"?>
<Relationships xmlns="http://schemas.openxmlformats.org/package/2006/relationships"><Relationship Id="rId8" Type="http://schemas.openxmlformats.org/officeDocument/2006/relationships/slide" Target="slide31.xml"/><Relationship Id="rId13" Type="http://schemas.openxmlformats.org/officeDocument/2006/relationships/image" Target="../media/image94.jpeg"/><Relationship Id="rId18" Type="http://schemas.openxmlformats.org/officeDocument/2006/relationships/slide" Target="slide43.xml"/><Relationship Id="rId3" Type="http://schemas.openxmlformats.org/officeDocument/2006/relationships/slide" Target="slide17.xml"/><Relationship Id="rId21" Type="http://schemas.openxmlformats.org/officeDocument/2006/relationships/slide" Target="slide45.xml"/><Relationship Id="rId7" Type="http://schemas.openxmlformats.org/officeDocument/2006/relationships/slide" Target="slide19.xml"/><Relationship Id="rId12" Type="http://schemas.openxmlformats.org/officeDocument/2006/relationships/slide" Target="slide34.xml"/><Relationship Id="rId17" Type="http://schemas.openxmlformats.org/officeDocument/2006/relationships/image" Target="../media/image96.jpeg"/><Relationship Id="rId2" Type="http://schemas.openxmlformats.org/officeDocument/2006/relationships/image" Target="../media/image75.jpeg"/><Relationship Id="rId16" Type="http://schemas.openxmlformats.org/officeDocument/2006/relationships/slide" Target="slide40.xml"/><Relationship Id="rId20" Type="http://schemas.openxmlformats.org/officeDocument/2006/relationships/image" Target="../media/image77.jpeg"/><Relationship Id="rId1" Type="http://schemas.openxmlformats.org/officeDocument/2006/relationships/slideLayout" Target="../slideLayouts/slideLayout1.xml"/><Relationship Id="rId6" Type="http://schemas.openxmlformats.org/officeDocument/2006/relationships/slide" Target="slide18.xml"/><Relationship Id="rId11" Type="http://schemas.openxmlformats.org/officeDocument/2006/relationships/image" Target="../media/image93.jpeg"/><Relationship Id="rId5" Type="http://schemas.openxmlformats.org/officeDocument/2006/relationships/image" Target="../media/image76.png"/><Relationship Id="rId15" Type="http://schemas.openxmlformats.org/officeDocument/2006/relationships/image" Target="../media/image95.jpeg"/><Relationship Id="rId23" Type="http://schemas.openxmlformats.org/officeDocument/2006/relationships/image" Target="../media/image8.gif"/><Relationship Id="rId10" Type="http://schemas.openxmlformats.org/officeDocument/2006/relationships/slide" Target="slide32.xml"/><Relationship Id="rId19" Type="http://schemas.openxmlformats.org/officeDocument/2006/relationships/image" Target="../media/image97.jpeg"/><Relationship Id="rId4" Type="http://schemas.openxmlformats.org/officeDocument/2006/relationships/audio" Target="../media/audio2.wav"/><Relationship Id="rId9" Type="http://schemas.openxmlformats.org/officeDocument/2006/relationships/image" Target="../media/image92.jpeg"/><Relationship Id="rId14" Type="http://schemas.openxmlformats.org/officeDocument/2006/relationships/slide" Target="slide35.xml"/><Relationship Id="rId22" Type="http://schemas.openxmlformats.org/officeDocument/2006/relationships/image" Target="../media/image98.jpeg"/></Relationships>
</file>

<file path=ppt/slides/_rels/slide21.xml.rels><?xml version="1.0" encoding="UTF-8" standalone="yes"?>
<Relationships xmlns="http://schemas.openxmlformats.org/package/2006/relationships"><Relationship Id="rId8" Type="http://schemas.openxmlformats.org/officeDocument/2006/relationships/image" Target="../media/image78.jpeg"/><Relationship Id="rId3" Type="http://schemas.openxmlformats.org/officeDocument/2006/relationships/slide" Target="slide17.xml"/><Relationship Id="rId7" Type="http://schemas.openxmlformats.org/officeDocument/2006/relationships/image" Target="../media/image64.jpeg"/><Relationship Id="rId2" Type="http://schemas.openxmlformats.org/officeDocument/2006/relationships/image" Target="../media/image75.jpeg"/><Relationship Id="rId1" Type="http://schemas.openxmlformats.org/officeDocument/2006/relationships/slideLayout" Target="../slideLayouts/slideLayout12.xml"/><Relationship Id="rId6" Type="http://schemas.openxmlformats.org/officeDocument/2006/relationships/image" Target="../media/image101.gif"/><Relationship Id="rId5" Type="http://schemas.openxmlformats.org/officeDocument/2006/relationships/image" Target="../media/image100.gif"/><Relationship Id="rId4" Type="http://schemas.openxmlformats.org/officeDocument/2006/relationships/image" Target="../media/image99.gif"/></Relationships>
</file>

<file path=ppt/slides/_rels/slide22.xml.rels><?xml version="1.0" encoding="UTF-8" standalone="yes"?>
<Relationships xmlns="http://schemas.openxmlformats.org/package/2006/relationships"><Relationship Id="rId3" Type="http://schemas.openxmlformats.org/officeDocument/2006/relationships/image" Target="../media/image79.jpeg"/><Relationship Id="rId7" Type="http://schemas.openxmlformats.org/officeDocument/2006/relationships/image" Target="../media/image101.gif"/><Relationship Id="rId2" Type="http://schemas.openxmlformats.org/officeDocument/2006/relationships/image" Target="../media/image75.jpeg"/><Relationship Id="rId1" Type="http://schemas.openxmlformats.org/officeDocument/2006/relationships/slideLayout" Target="../slideLayouts/slideLayout12.xml"/><Relationship Id="rId6" Type="http://schemas.openxmlformats.org/officeDocument/2006/relationships/image" Target="../media/image100.gif"/><Relationship Id="rId5" Type="http://schemas.openxmlformats.org/officeDocument/2006/relationships/image" Target="../media/image99.gif"/><Relationship Id="rId4" Type="http://schemas.openxmlformats.org/officeDocument/2006/relationships/slide" Target="slide17.xml"/></Relationships>
</file>

<file path=ppt/slides/_rels/slide23.xml.rels><?xml version="1.0" encoding="UTF-8" standalone="yes"?>
<Relationships xmlns="http://schemas.openxmlformats.org/package/2006/relationships"><Relationship Id="rId3" Type="http://schemas.openxmlformats.org/officeDocument/2006/relationships/image" Target="../media/image80.jpeg"/><Relationship Id="rId7" Type="http://schemas.openxmlformats.org/officeDocument/2006/relationships/image" Target="../media/image101.gif"/><Relationship Id="rId2" Type="http://schemas.openxmlformats.org/officeDocument/2006/relationships/image" Target="../media/image75.jpeg"/><Relationship Id="rId1" Type="http://schemas.openxmlformats.org/officeDocument/2006/relationships/slideLayout" Target="../slideLayouts/slideLayout13.xml"/><Relationship Id="rId6" Type="http://schemas.openxmlformats.org/officeDocument/2006/relationships/image" Target="../media/image100.gif"/><Relationship Id="rId5" Type="http://schemas.openxmlformats.org/officeDocument/2006/relationships/image" Target="../media/image99.gif"/><Relationship Id="rId4" Type="http://schemas.openxmlformats.org/officeDocument/2006/relationships/slide" Target="slide17.xml"/></Relationships>
</file>

<file path=ppt/slides/_rels/slide24.xml.rels><?xml version="1.0" encoding="UTF-8" standalone="yes"?>
<Relationships xmlns="http://schemas.openxmlformats.org/package/2006/relationships"><Relationship Id="rId3" Type="http://schemas.openxmlformats.org/officeDocument/2006/relationships/image" Target="../media/image81.jpeg"/><Relationship Id="rId7" Type="http://schemas.openxmlformats.org/officeDocument/2006/relationships/image" Target="../media/image101.gif"/><Relationship Id="rId2" Type="http://schemas.openxmlformats.org/officeDocument/2006/relationships/image" Target="../media/image75.jpeg"/><Relationship Id="rId1" Type="http://schemas.openxmlformats.org/officeDocument/2006/relationships/slideLayout" Target="../slideLayouts/slideLayout12.xml"/><Relationship Id="rId6" Type="http://schemas.openxmlformats.org/officeDocument/2006/relationships/image" Target="../media/image100.gif"/><Relationship Id="rId5" Type="http://schemas.openxmlformats.org/officeDocument/2006/relationships/image" Target="../media/image99.gif"/><Relationship Id="rId4" Type="http://schemas.openxmlformats.org/officeDocument/2006/relationships/slide" Target="slide17.xml"/></Relationships>
</file>

<file path=ppt/slides/_rels/slide25.xml.rels><?xml version="1.0" encoding="UTF-8" standalone="yes"?>
<Relationships xmlns="http://schemas.openxmlformats.org/package/2006/relationships"><Relationship Id="rId8" Type="http://schemas.openxmlformats.org/officeDocument/2006/relationships/image" Target="../media/image101.gif"/><Relationship Id="rId3" Type="http://schemas.openxmlformats.org/officeDocument/2006/relationships/image" Target="../media/image85.jpeg"/><Relationship Id="rId7" Type="http://schemas.openxmlformats.org/officeDocument/2006/relationships/image" Target="../media/image100.gif"/><Relationship Id="rId2" Type="http://schemas.openxmlformats.org/officeDocument/2006/relationships/image" Target="../media/image75.jpeg"/><Relationship Id="rId1" Type="http://schemas.openxmlformats.org/officeDocument/2006/relationships/slideLayout" Target="../slideLayouts/slideLayout13.xml"/><Relationship Id="rId6" Type="http://schemas.openxmlformats.org/officeDocument/2006/relationships/image" Target="../media/image99.gif"/><Relationship Id="rId5" Type="http://schemas.openxmlformats.org/officeDocument/2006/relationships/slide" Target="slide17.xml"/><Relationship Id="rId4" Type="http://schemas.openxmlformats.org/officeDocument/2006/relationships/image" Target="../media/image102.jpeg"/></Relationships>
</file>

<file path=ppt/slides/_rels/slide26.xml.rels><?xml version="1.0" encoding="UTF-8" standalone="yes"?>
<Relationships xmlns="http://schemas.openxmlformats.org/package/2006/relationships"><Relationship Id="rId3" Type="http://schemas.openxmlformats.org/officeDocument/2006/relationships/image" Target="../media/image84.jpeg"/><Relationship Id="rId7" Type="http://schemas.openxmlformats.org/officeDocument/2006/relationships/image" Target="../media/image101.gif"/><Relationship Id="rId2" Type="http://schemas.openxmlformats.org/officeDocument/2006/relationships/image" Target="../media/image75.jpeg"/><Relationship Id="rId1" Type="http://schemas.openxmlformats.org/officeDocument/2006/relationships/slideLayout" Target="../slideLayouts/slideLayout13.xml"/><Relationship Id="rId6" Type="http://schemas.openxmlformats.org/officeDocument/2006/relationships/image" Target="../media/image100.gif"/><Relationship Id="rId5" Type="http://schemas.openxmlformats.org/officeDocument/2006/relationships/image" Target="../media/image99.gif"/><Relationship Id="rId4" Type="http://schemas.openxmlformats.org/officeDocument/2006/relationships/slide" Target="slide17.xml"/></Relationships>
</file>

<file path=ppt/slides/_rels/slide27.xml.rels><?xml version="1.0" encoding="UTF-8" standalone="yes"?>
<Relationships xmlns="http://schemas.openxmlformats.org/package/2006/relationships"><Relationship Id="rId3" Type="http://schemas.openxmlformats.org/officeDocument/2006/relationships/image" Target="../media/image86.jpeg"/><Relationship Id="rId7" Type="http://schemas.openxmlformats.org/officeDocument/2006/relationships/image" Target="../media/image101.gif"/><Relationship Id="rId2" Type="http://schemas.openxmlformats.org/officeDocument/2006/relationships/image" Target="../media/image75.jpeg"/><Relationship Id="rId1" Type="http://schemas.openxmlformats.org/officeDocument/2006/relationships/slideLayout" Target="../slideLayouts/slideLayout4.xml"/><Relationship Id="rId6" Type="http://schemas.openxmlformats.org/officeDocument/2006/relationships/image" Target="../media/image100.gif"/><Relationship Id="rId5" Type="http://schemas.openxmlformats.org/officeDocument/2006/relationships/image" Target="../media/image99.gif"/><Relationship Id="rId4" Type="http://schemas.openxmlformats.org/officeDocument/2006/relationships/slide" Target="slide17.xml"/></Relationships>
</file>

<file path=ppt/slides/_rels/slide28.xml.rels><?xml version="1.0" encoding="UTF-8" standalone="yes"?>
<Relationships xmlns="http://schemas.openxmlformats.org/package/2006/relationships"><Relationship Id="rId8" Type="http://schemas.openxmlformats.org/officeDocument/2006/relationships/image" Target="../media/image101.gif"/><Relationship Id="rId3" Type="http://schemas.openxmlformats.org/officeDocument/2006/relationships/image" Target="../media/image87.jpeg"/><Relationship Id="rId7" Type="http://schemas.openxmlformats.org/officeDocument/2006/relationships/image" Target="../media/image100.gif"/><Relationship Id="rId2" Type="http://schemas.openxmlformats.org/officeDocument/2006/relationships/image" Target="../media/image75.jpeg"/><Relationship Id="rId1" Type="http://schemas.openxmlformats.org/officeDocument/2006/relationships/slideLayout" Target="../slideLayouts/slideLayout4.xml"/><Relationship Id="rId6" Type="http://schemas.openxmlformats.org/officeDocument/2006/relationships/image" Target="../media/image99.gif"/><Relationship Id="rId5" Type="http://schemas.openxmlformats.org/officeDocument/2006/relationships/slide" Target="slide17.xml"/><Relationship Id="rId4" Type="http://schemas.openxmlformats.org/officeDocument/2006/relationships/image" Target="../media/image103.jpeg"/></Relationships>
</file>

<file path=ppt/slides/_rels/slide29.xml.rels><?xml version="1.0" encoding="UTF-8" standalone="yes"?>
<Relationships xmlns="http://schemas.openxmlformats.org/package/2006/relationships"><Relationship Id="rId8" Type="http://schemas.openxmlformats.org/officeDocument/2006/relationships/image" Target="../media/image101.gif"/><Relationship Id="rId3" Type="http://schemas.openxmlformats.org/officeDocument/2006/relationships/image" Target="../media/image88.jpeg"/><Relationship Id="rId7" Type="http://schemas.openxmlformats.org/officeDocument/2006/relationships/image" Target="../media/image100.gif"/><Relationship Id="rId2" Type="http://schemas.openxmlformats.org/officeDocument/2006/relationships/image" Target="../media/image75.jpeg"/><Relationship Id="rId1" Type="http://schemas.openxmlformats.org/officeDocument/2006/relationships/slideLayout" Target="../slideLayouts/slideLayout4.xml"/><Relationship Id="rId6" Type="http://schemas.openxmlformats.org/officeDocument/2006/relationships/image" Target="../media/image99.gif"/><Relationship Id="rId5" Type="http://schemas.openxmlformats.org/officeDocument/2006/relationships/slide" Target="slide17.xml"/><Relationship Id="rId4" Type="http://schemas.openxmlformats.org/officeDocument/2006/relationships/image" Target="../media/image104.jpeg"/></Relationships>
</file>

<file path=ppt/slides/_rels/slide30.xml.rels><?xml version="1.0" encoding="UTF-8" standalone="yes"?>
<Relationships xmlns="http://schemas.openxmlformats.org/package/2006/relationships"><Relationship Id="rId8" Type="http://schemas.openxmlformats.org/officeDocument/2006/relationships/image" Target="../media/image100.gif"/><Relationship Id="rId3" Type="http://schemas.openxmlformats.org/officeDocument/2006/relationships/image" Target="../media/image105.jpeg"/><Relationship Id="rId7" Type="http://schemas.openxmlformats.org/officeDocument/2006/relationships/image" Target="../media/image99.gif"/><Relationship Id="rId2" Type="http://schemas.openxmlformats.org/officeDocument/2006/relationships/image" Target="../media/image75.jpeg"/><Relationship Id="rId1" Type="http://schemas.openxmlformats.org/officeDocument/2006/relationships/slideLayout" Target="../slideLayouts/slideLayout12.xml"/><Relationship Id="rId6" Type="http://schemas.openxmlformats.org/officeDocument/2006/relationships/slide" Target="slide17.xml"/><Relationship Id="rId5" Type="http://schemas.openxmlformats.org/officeDocument/2006/relationships/image" Target="../media/image106.jpeg"/><Relationship Id="rId4" Type="http://schemas.openxmlformats.org/officeDocument/2006/relationships/image" Target="../media/image69.jpeg"/><Relationship Id="rId9" Type="http://schemas.openxmlformats.org/officeDocument/2006/relationships/image" Target="../media/image101.gif"/></Relationships>
</file>

<file path=ppt/slides/_rels/slide31.xml.rels><?xml version="1.0" encoding="UTF-8" standalone="yes"?>
<Relationships xmlns="http://schemas.openxmlformats.org/package/2006/relationships"><Relationship Id="rId3" Type="http://schemas.openxmlformats.org/officeDocument/2006/relationships/image" Target="../media/image92.jpeg"/><Relationship Id="rId7" Type="http://schemas.openxmlformats.org/officeDocument/2006/relationships/image" Target="../media/image101.gif"/><Relationship Id="rId2" Type="http://schemas.openxmlformats.org/officeDocument/2006/relationships/image" Target="../media/image75.jpeg"/><Relationship Id="rId1" Type="http://schemas.openxmlformats.org/officeDocument/2006/relationships/slideLayout" Target="../slideLayouts/slideLayout4.xml"/><Relationship Id="rId6" Type="http://schemas.openxmlformats.org/officeDocument/2006/relationships/image" Target="../media/image100.gif"/><Relationship Id="rId5" Type="http://schemas.openxmlformats.org/officeDocument/2006/relationships/image" Target="../media/image99.gif"/><Relationship Id="rId4" Type="http://schemas.openxmlformats.org/officeDocument/2006/relationships/slide" Target="slide17.xml"/></Relationships>
</file>

<file path=ppt/slides/_rels/slide32.xml.rels><?xml version="1.0" encoding="UTF-8" standalone="yes"?>
<Relationships xmlns="http://schemas.openxmlformats.org/package/2006/relationships"><Relationship Id="rId8" Type="http://schemas.openxmlformats.org/officeDocument/2006/relationships/image" Target="../media/image99.gif"/><Relationship Id="rId3" Type="http://schemas.openxmlformats.org/officeDocument/2006/relationships/image" Target="../media/image93.jpeg"/><Relationship Id="rId7" Type="http://schemas.openxmlformats.org/officeDocument/2006/relationships/slide" Target="slide17.xml"/><Relationship Id="rId2" Type="http://schemas.openxmlformats.org/officeDocument/2006/relationships/image" Target="../media/image75.jpeg"/><Relationship Id="rId1" Type="http://schemas.openxmlformats.org/officeDocument/2006/relationships/slideLayout" Target="../slideLayouts/slideLayout13.xml"/><Relationship Id="rId6" Type="http://schemas.openxmlformats.org/officeDocument/2006/relationships/image" Target="../media/image101.gif"/><Relationship Id="rId5" Type="http://schemas.openxmlformats.org/officeDocument/2006/relationships/image" Target="../media/image108.jpeg"/><Relationship Id="rId4" Type="http://schemas.openxmlformats.org/officeDocument/2006/relationships/image" Target="../media/image107.jpeg"/><Relationship Id="rId9" Type="http://schemas.openxmlformats.org/officeDocument/2006/relationships/image" Target="../media/image100.gif"/></Relationships>
</file>

<file path=ppt/slides/_rels/slide33.xml.rels><?xml version="1.0" encoding="UTF-8" standalone="yes"?>
<Relationships xmlns="http://schemas.openxmlformats.org/package/2006/relationships"><Relationship Id="rId8" Type="http://schemas.openxmlformats.org/officeDocument/2006/relationships/image" Target="../media/image100.gif"/><Relationship Id="rId3" Type="http://schemas.openxmlformats.org/officeDocument/2006/relationships/image" Target="../media/image109.jpeg"/><Relationship Id="rId7" Type="http://schemas.openxmlformats.org/officeDocument/2006/relationships/image" Target="../media/image99.gif"/><Relationship Id="rId2" Type="http://schemas.openxmlformats.org/officeDocument/2006/relationships/image" Target="../media/image75.jpeg"/><Relationship Id="rId1" Type="http://schemas.openxmlformats.org/officeDocument/2006/relationships/slideLayout" Target="../slideLayouts/slideLayout12.xml"/><Relationship Id="rId6" Type="http://schemas.openxmlformats.org/officeDocument/2006/relationships/slide" Target="slide17.xml"/><Relationship Id="rId5" Type="http://schemas.openxmlformats.org/officeDocument/2006/relationships/image" Target="../media/image111.jpeg"/><Relationship Id="rId4" Type="http://schemas.openxmlformats.org/officeDocument/2006/relationships/image" Target="../media/image110.jpeg"/><Relationship Id="rId9" Type="http://schemas.openxmlformats.org/officeDocument/2006/relationships/image" Target="../media/image101.gif"/></Relationships>
</file>

<file path=ppt/slides/_rels/slide34.xml.rels><?xml version="1.0" encoding="UTF-8" standalone="yes"?>
<Relationships xmlns="http://schemas.openxmlformats.org/package/2006/relationships"><Relationship Id="rId3" Type="http://schemas.openxmlformats.org/officeDocument/2006/relationships/image" Target="../media/image94.jpeg"/><Relationship Id="rId7" Type="http://schemas.openxmlformats.org/officeDocument/2006/relationships/image" Target="../media/image101.gif"/><Relationship Id="rId2" Type="http://schemas.openxmlformats.org/officeDocument/2006/relationships/image" Target="../media/image75.jpeg"/><Relationship Id="rId1" Type="http://schemas.openxmlformats.org/officeDocument/2006/relationships/slideLayout" Target="../slideLayouts/slideLayout4.xml"/><Relationship Id="rId6" Type="http://schemas.openxmlformats.org/officeDocument/2006/relationships/image" Target="../media/image100.gif"/><Relationship Id="rId5" Type="http://schemas.openxmlformats.org/officeDocument/2006/relationships/image" Target="../media/image99.gif"/><Relationship Id="rId4" Type="http://schemas.openxmlformats.org/officeDocument/2006/relationships/slide" Target="slide17.xml"/></Relationships>
</file>

<file path=ppt/slides/_rels/slide35.xml.rels><?xml version="1.0" encoding="UTF-8" standalone="yes"?>
<Relationships xmlns="http://schemas.openxmlformats.org/package/2006/relationships"><Relationship Id="rId8" Type="http://schemas.openxmlformats.org/officeDocument/2006/relationships/image" Target="../media/image100.gif"/><Relationship Id="rId3" Type="http://schemas.openxmlformats.org/officeDocument/2006/relationships/image" Target="../media/image95.jpeg"/><Relationship Id="rId7" Type="http://schemas.openxmlformats.org/officeDocument/2006/relationships/slide" Target="slide17.xml"/><Relationship Id="rId2" Type="http://schemas.openxmlformats.org/officeDocument/2006/relationships/image" Target="../media/image75.jpeg"/><Relationship Id="rId1" Type="http://schemas.openxmlformats.org/officeDocument/2006/relationships/slideLayout" Target="../slideLayouts/slideLayout13.xml"/><Relationship Id="rId6" Type="http://schemas.openxmlformats.org/officeDocument/2006/relationships/image" Target="../media/image112.jpeg"/><Relationship Id="rId5" Type="http://schemas.openxmlformats.org/officeDocument/2006/relationships/image" Target="../media/image99.gif"/><Relationship Id="rId4" Type="http://schemas.openxmlformats.org/officeDocument/2006/relationships/slide" Target="slide18.xml"/><Relationship Id="rId9" Type="http://schemas.openxmlformats.org/officeDocument/2006/relationships/image" Target="../media/image101.gif"/></Relationships>
</file>

<file path=ppt/slides/_rels/slide36.xml.rels><?xml version="1.0" encoding="UTF-8" standalone="yes"?>
<Relationships xmlns="http://schemas.openxmlformats.org/package/2006/relationships"><Relationship Id="rId8" Type="http://schemas.openxmlformats.org/officeDocument/2006/relationships/image" Target="../media/image99.gif"/><Relationship Id="rId3" Type="http://schemas.openxmlformats.org/officeDocument/2006/relationships/image" Target="../media/image82.jpeg"/><Relationship Id="rId7" Type="http://schemas.openxmlformats.org/officeDocument/2006/relationships/slide" Target="slide17.xml"/><Relationship Id="rId2" Type="http://schemas.openxmlformats.org/officeDocument/2006/relationships/image" Target="../media/image75.jpeg"/><Relationship Id="rId1" Type="http://schemas.openxmlformats.org/officeDocument/2006/relationships/slideLayout" Target="../slideLayouts/slideLayout12.xml"/><Relationship Id="rId6" Type="http://schemas.openxmlformats.org/officeDocument/2006/relationships/image" Target="../media/image101.gif"/><Relationship Id="rId5" Type="http://schemas.openxmlformats.org/officeDocument/2006/relationships/image" Target="../media/image114.jpeg"/><Relationship Id="rId4" Type="http://schemas.openxmlformats.org/officeDocument/2006/relationships/image" Target="../media/image113.jpeg"/><Relationship Id="rId9" Type="http://schemas.openxmlformats.org/officeDocument/2006/relationships/image" Target="../media/image100.gif"/></Relationships>
</file>

<file path=ppt/slides/_rels/slide37.xml.rels><?xml version="1.0" encoding="UTF-8" standalone="yes"?>
<Relationships xmlns="http://schemas.openxmlformats.org/package/2006/relationships"><Relationship Id="rId3" Type="http://schemas.openxmlformats.org/officeDocument/2006/relationships/image" Target="../media/image115.jpeg"/><Relationship Id="rId7" Type="http://schemas.openxmlformats.org/officeDocument/2006/relationships/image" Target="../media/image101.gif"/><Relationship Id="rId2" Type="http://schemas.openxmlformats.org/officeDocument/2006/relationships/image" Target="../media/image75.jpeg"/><Relationship Id="rId1" Type="http://schemas.openxmlformats.org/officeDocument/2006/relationships/slideLayout" Target="../slideLayouts/slideLayout4.xml"/><Relationship Id="rId6" Type="http://schemas.openxmlformats.org/officeDocument/2006/relationships/image" Target="../media/image100.gif"/><Relationship Id="rId5" Type="http://schemas.openxmlformats.org/officeDocument/2006/relationships/image" Target="../media/image99.gif"/><Relationship Id="rId4" Type="http://schemas.openxmlformats.org/officeDocument/2006/relationships/slide" Target="slide17.xml"/></Relationships>
</file>

<file path=ppt/slides/_rels/slide38.xml.rels><?xml version="1.0" encoding="UTF-8" standalone="yes"?>
<Relationships xmlns="http://schemas.openxmlformats.org/package/2006/relationships"><Relationship Id="rId8" Type="http://schemas.openxmlformats.org/officeDocument/2006/relationships/image" Target="../media/image101.gif"/><Relationship Id="rId3" Type="http://schemas.openxmlformats.org/officeDocument/2006/relationships/image" Target="../media/image90.jpeg"/><Relationship Id="rId7" Type="http://schemas.openxmlformats.org/officeDocument/2006/relationships/image" Target="../media/image100.gif"/><Relationship Id="rId2" Type="http://schemas.openxmlformats.org/officeDocument/2006/relationships/image" Target="../media/image75.jpeg"/><Relationship Id="rId1" Type="http://schemas.openxmlformats.org/officeDocument/2006/relationships/slideLayout" Target="../slideLayouts/slideLayout13.xml"/><Relationship Id="rId6" Type="http://schemas.openxmlformats.org/officeDocument/2006/relationships/image" Target="../media/image99.gif"/><Relationship Id="rId5" Type="http://schemas.openxmlformats.org/officeDocument/2006/relationships/slide" Target="slide17.xml"/><Relationship Id="rId4" Type="http://schemas.openxmlformats.org/officeDocument/2006/relationships/image" Target="../media/image116.jpeg"/></Relationships>
</file>

<file path=ppt/slides/_rels/slide39.xml.rels><?xml version="1.0" encoding="UTF-8" standalone="yes"?>
<Relationships xmlns="http://schemas.openxmlformats.org/package/2006/relationships"><Relationship Id="rId8" Type="http://schemas.openxmlformats.org/officeDocument/2006/relationships/image" Target="../media/image101.gif"/><Relationship Id="rId3" Type="http://schemas.openxmlformats.org/officeDocument/2006/relationships/image" Target="../media/image91.jpeg"/><Relationship Id="rId7" Type="http://schemas.openxmlformats.org/officeDocument/2006/relationships/image" Target="../media/image100.gif"/><Relationship Id="rId2" Type="http://schemas.openxmlformats.org/officeDocument/2006/relationships/image" Target="../media/image75.jpeg"/><Relationship Id="rId1" Type="http://schemas.openxmlformats.org/officeDocument/2006/relationships/slideLayout" Target="../slideLayouts/slideLayout12.xml"/><Relationship Id="rId6" Type="http://schemas.openxmlformats.org/officeDocument/2006/relationships/image" Target="../media/image99.gif"/><Relationship Id="rId5" Type="http://schemas.openxmlformats.org/officeDocument/2006/relationships/slide" Target="slide17.xml"/><Relationship Id="rId4" Type="http://schemas.openxmlformats.org/officeDocument/2006/relationships/image" Target="../media/image117.jpeg"/></Relationships>
</file>

<file path=ppt/slides/_rels/slide40.xml.rels><?xml version="1.0" encoding="UTF-8" standalone="yes"?>
<Relationships xmlns="http://schemas.openxmlformats.org/package/2006/relationships"><Relationship Id="rId8" Type="http://schemas.openxmlformats.org/officeDocument/2006/relationships/image" Target="../media/image100.gif"/><Relationship Id="rId3" Type="http://schemas.openxmlformats.org/officeDocument/2006/relationships/image" Target="../media/image96.jpeg"/><Relationship Id="rId7" Type="http://schemas.openxmlformats.org/officeDocument/2006/relationships/image" Target="../media/image99.gif"/><Relationship Id="rId2" Type="http://schemas.openxmlformats.org/officeDocument/2006/relationships/image" Target="../media/image75.jpeg"/><Relationship Id="rId1" Type="http://schemas.openxmlformats.org/officeDocument/2006/relationships/slideLayout" Target="../slideLayouts/slideLayout13.xml"/><Relationship Id="rId6" Type="http://schemas.openxmlformats.org/officeDocument/2006/relationships/slide" Target="slide17.xml"/><Relationship Id="rId5" Type="http://schemas.openxmlformats.org/officeDocument/2006/relationships/image" Target="../media/image118.jpeg"/><Relationship Id="rId4" Type="http://schemas.openxmlformats.org/officeDocument/2006/relationships/image" Target="../media/image101.gif"/></Relationships>
</file>

<file path=ppt/slides/_rels/slide41.xml.rels><?xml version="1.0" encoding="UTF-8" standalone="yes"?>
<Relationships xmlns="http://schemas.openxmlformats.org/package/2006/relationships"><Relationship Id="rId8" Type="http://schemas.openxmlformats.org/officeDocument/2006/relationships/image" Target="../media/image101.gif"/><Relationship Id="rId3" Type="http://schemas.openxmlformats.org/officeDocument/2006/relationships/image" Target="../media/image119.jpeg"/><Relationship Id="rId7" Type="http://schemas.openxmlformats.org/officeDocument/2006/relationships/image" Target="../media/image100.gif"/><Relationship Id="rId2" Type="http://schemas.openxmlformats.org/officeDocument/2006/relationships/image" Target="../media/image75.jpeg"/><Relationship Id="rId1" Type="http://schemas.openxmlformats.org/officeDocument/2006/relationships/slideLayout" Target="../slideLayouts/slideLayout13.xml"/><Relationship Id="rId6" Type="http://schemas.openxmlformats.org/officeDocument/2006/relationships/image" Target="../media/image99.gif"/><Relationship Id="rId5" Type="http://schemas.openxmlformats.org/officeDocument/2006/relationships/slide" Target="slide17.xml"/><Relationship Id="rId4" Type="http://schemas.openxmlformats.org/officeDocument/2006/relationships/image" Target="../media/image120.jpeg"/></Relationships>
</file>

<file path=ppt/slides/_rels/slide42.xml.rels><?xml version="1.0" encoding="UTF-8" standalone="yes"?>
<Relationships xmlns="http://schemas.openxmlformats.org/package/2006/relationships"><Relationship Id="rId8" Type="http://schemas.openxmlformats.org/officeDocument/2006/relationships/image" Target="../media/image101.gif"/><Relationship Id="rId3" Type="http://schemas.openxmlformats.org/officeDocument/2006/relationships/image" Target="../media/image83.png"/><Relationship Id="rId7" Type="http://schemas.openxmlformats.org/officeDocument/2006/relationships/image" Target="../media/image100.gif"/><Relationship Id="rId2" Type="http://schemas.openxmlformats.org/officeDocument/2006/relationships/image" Target="../media/image75.jpeg"/><Relationship Id="rId1" Type="http://schemas.openxmlformats.org/officeDocument/2006/relationships/slideLayout" Target="../slideLayouts/slideLayout12.xml"/><Relationship Id="rId6" Type="http://schemas.openxmlformats.org/officeDocument/2006/relationships/image" Target="../media/image99.gif"/><Relationship Id="rId5" Type="http://schemas.openxmlformats.org/officeDocument/2006/relationships/slide" Target="slide17.xml"/><Relationship Id="rId4" Type="http://schemas.openxmlformats.org/officeDocument/2006/relationships/image" Target="../media/image121.jpeg"/></Relationships>
</file>

<file path=ppt/slides/_rels/slide43.xml.rels><?xml version="1.0" encoding="UTF-8" standalone="yes"?>
<Relationships xmlns="http://schemas.openxmlformats.org/package/2006/relationships"><Relationship Id="rId8" Type="http://schemas.openxmlformats.org/officeDocument/2006/relationships/slide" Target="slide17.xml"/><Relationship Id="rId3" Type="http://schemas.openxmlformats.org/officeDocument/2006/relationships/hyperlink" Target="http://perso.club-internet.fr/jlvillon/images/cosqu2.jpg" TargetMode="External"/><Relationship Id="rId7" Type="http://schemas.openxmlformats.org/officeDocument/2006/relationships/image" Target="../media/image101.gif"/><Relationship Id="rId2" Type="http://schemas.openxmlformats.org/officeDocument/2006/relationships/image" Target="../media/image75.jpeg"/><Relationship Id="rId1" Type="http://schemas.openxmlformats.org/officeDocument/2006/relationships/slideLayout" Target="../slideLayouts/slideLayout12.xml"/><Relationship Id="rId6" Type="http://schemas.openxmlformats.org/officeDocument/2006/relationships/image" Target="../media/image97.jpeg"/><Relationship Id="rId5" Type="http://schemas.openxmlformats.org/officeDocument/2006/relationships/hyperlink" Target="http://perso.club-internet.fr/jlvillon/images/cosqu4.jpg" TargetMode="External"/><Relationship Id="rId10" Type="http://schemas.openxmlformats.org/officeDocument/2006/relationships/image" Target="../media/image100.gif"/><Relationship Id="rId4" Type="http://schemas.openxmlformats.org/officeDocument/2006/relationships/image" Target="../media/image122.jpeg"/><Relationship Id="rId9" Type="http://schemas.openxmlformats.org/officeDocument/2006/relationships/image" Target="../media/image99.gif"/></Relationships>
</file>

<file path=ppt/slides/_rels/slide44.xml.rels><?xml version="1.0" encoding="UTF-8" standalone="yes"?>
<Relationships xmlns="http://schemas.openxmlformats.org/package/2006/relationships"><Relationship Id="rId8" Type="http://schemas.openxmlformats.org/officeDocument/2006/relationships/slide" Target="slide17.xml"/><Relationship Id="rId3" Type="http://schemas.openxmlformats.org/officeDocument/2006/relationships/hyperlink" Target="http://perso.club-internet.fr/jlvillon/images/cosqu7.jpg" TargetMode="External"/><Relationship Id="rId7" Type="http://schemas.openxmlformats.org/officeDocument/2006/relationships/image" Target="../media/image125.jpeg"/><Relationship Id="rId2" Type="http://schemas.openxmlformats.org/officeDocument/2006/relationships/image" Target="../media/image75.jpeg"/><Relationship Id="rId1" Type="http://schemas.openxmlformats.org/officeDocument/2006/relationships/slideLayout" Target="../slideLayouts/slideLayout4.xml"/><Relationship Id="rId6" Type="http://schemas.openxmlformats.org/officeDocument/2006/relationships/image" Target="../media/image124.jpeg"/><Relationship Id="rId11" Type="http://schemas.openxmlformats.org/officeDocument/2006/relationships/image" Target="../media/image101.gif"/><Relationship Id="rId5" Type="http://schemas.openxmlformats.org/officeDocument/2006/relationships/hyperlink" Target="http://perso.club-internet.fr/jlvillon/images/cosqu9.jpg" TargetMode="External"/><Relationship Id="rId10" Type="http://schemas.openxmlformats.org/officeDocument/2006/relationships/image" Target="../media/image100.gif"/><Relationship Id="rId4" Type="http://schemas.openxmlformats.org/officeDocument/2006/relationships/image" Target="../media/image123.jpeg"/><Relationship Id="rId9" Type="http://schemas.openxmlformats.org/officeDocument/2006/relationships/image" Target="../media/image99.gif"/></Relationships>
</file>

<file path=ppt/slides/_rels/slide45.xml.rels><?xml version="1.0" encoding="UTF-8" standalone="yes"?>
<Relationships xmlns="http://schemas.openxmlformats.org/package/2006/relationships"><Relationship Id="rId3" Type="http://schemas.openxmlformats.org/officeDocument/2006/relationships/image" Target="../media/image98.jpeg"/><Relationship Id="rId7" Type="http://schemas.openxmlformats.org/officeDocument/2006/relationships/image" Target="../media/image99.gif"/><Relationship Id="rId2" Type="http://schemas.openxmlformats.org/officeDocument/2006/relationships/image" Target="../media/image75.jpeg"/><Relationship Id="rId1" Type="http://schemas.openxmlformats.org/officeDocument/2006/relationships/slideLayout" Target="../slideLayouts/slideLayout13.xml"/><Relationship Id="rId6" Type="http://schemas.openxmlformats.org/officeDocument/2006/relationships/slide" Target="slide17.xml"/><Relationship Id="rId5" Type="http://schemas.openxmlformats.org/officeDocument/2006/relationships/image" Target="../media/image126.jpeg"/><Relationship Id="rId4" Type="http://schemas.openxmlformats.org/officeDocument/2006/relationships/image" Target="../media/image100.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63" name="Picture 11">
            <a:extLst>
              <a:ext uri="{FF2B5EF4-FFF2-40B4-BE49-F238E27FC236}">
                <a16:creationId xmlns:a16="http://schemas.microsoft.com/office/drawing/2014/main" id="{631C0B7C-B7A3-43C3-95F8-46BBA286FB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79"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a:extLst>
              <a:ext uri="{FF2B5EF4-FFF2-40B4-BE49-F238E27FC236}">
                <a16:creationId xmlns:a16="http://schemas.microsoft.com/office/drawing/2014/main" id="{47C43BED-56B0-4EA9-9C4E-5511D46ACA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79" y="-58724"/>
            <a:ext cx="9144000" cy="7206143"/>
          </a:xfrm>
          <a:prstGeom prst="rect">
            <a:avLst/>
          </a:prstGeom>
        </p:spPr>
      </p:pic>
      <p:sp>
        <p:nvSpPr>
          <p:cNvPr id="11" name="Text Box 8">
            <a:extLst>
              <a:ext uri="{FF2B5EF4-FFF2-40B4-BE49-F238E27FC236}">
                <a16:creationId xmlns:a16="http://schemas.microsoft.com/office/drawing/2014/main" id="{A1BCA73B-7202-4C30-9D0A-72DB6BD9D734}"/>
              </a:ext>
            </a:extLst>
          </p:cNvPr>
          <p:cNvSpPr txBox="1">
            <a:spLocks noChangeArrowheads="1"/>
          </p:cNvSpPr>
          <p:nvPr/>
        </p:nvSpPr>
        <p:spPr bwMode="auto">
          <a:xfrm>
            <a:off x="3083965" y="5046035"/>
            <a:ext cx="28082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fr-FR"/>
            </a:defPPr>
            <a:lvl1pPr algn="ctr"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ctr"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ctr"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ctr"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ctr"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a:lstStyle>
          <a:p>
            <a:pPr>
              <a:spcBef>
                <a:spcPct val="50000"/>
              </a:spcBef>
            </a:pPr>
            <a:r>
              <a:rPr lang="fr-FR" altLang="fr-FR" b="1" dirty="0">
                <a:solidFill>
                  <a:srgbClr val="FF0000"/>
                </a:solidFill>
              </a:rPr>
              <a:t>POUR ENTRER</a:t>
            </a:r>
          </a:p>
        </p:txBody>
      </p:sp>
      <p:pic>
        <p:nvPicPr>
          <p:cNvPr id="12" name="Picture 12">
            <a:hlinkClick r:id="rId4" action="ppaction://hlinksldjump"/>
            <a:extLst>
              <a:ext uri="{FF2B5EF4-FFF2-40B4-BE49-F238E27FC236}">
                <a16:creationId xmlns:a16="http://schemas.microsoft.com/office/drawing/2014/main" id="{3F2EF787-288C-4945-B8F9-3AE2CBC61E11}"/>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966805" y="5564844"/>
            <a:ext cx="1344613" cy="6461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80">
                                          <p:stCondLst>
                                            <p:cond delay="0"/>
                                          </p:stCondLst>
                                        </p:cTn>
                                        <p:tgtEl>
                                          <p:spTgt spid="11"/>
                                        </p:tgtEl>
                                      </p:cBhvr>
                                    </p:animEffect>
                                    <p:anim calcmode="lin" valueType="num">
                                      <p:cBhvr>
                                        <p:cTn id="8"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13" dur="26">
                                          <p:stCondLst>
                                            <p:cond delay="650"/>
                                          </p:stCondLst>
                                        </p:cTn>
                                        <p:tgtEl>
                                          <p:spTgt spid="11"/>
                                        </p:tgtEl>
                                      </p:cBhvr>
                                      <p:to x="100000" y="60000"/>
                                    </p:animScale>
                                    <p:animScale>
                                      <p:cBhvr>
                                        <p:cTn id="14" dur="166" decel="50000">
                                          <p:stCondLst>
                                            <p:cond delay="676"/>
                                          </p:stCondLst>
                                        </p:cTn>
                                        <p:tgtEl>
                                          <p:spTgt spid="11"/>
                                        </p:tgtEl>
                                      </p:cBhvr>
                                      <p:to x="100000" y="100000"/>
                                    </p:animScale>
                                    <p:animScale>
                                      <p:cBhvr>
                                        <p:cTn id="15" dur="26">
                                          <p:stCondLst>
                                            <p:cond delay="1312"/>
                                          </p:stCondLst>
                                        </p:cTn>
                                        <p:tgtEl>
                                          <p:spTgt spid="11"/>
                                        </p:tgtEl>
                                      </p:cBhvr>
                                      <p:to x="100000" y="80000"/>
                                    </p:animScale>
                                    <p:animScale>
                                      <p:cBhvr>
                                        <p:cTn id="16" dur="166" decel="50000">
                                          <p:stCondLst>
                                            <p:cond delay="1338"/>
                                          </p:stCondLst>
                                        </p:cTn>
                                        <p:tgtEl>
                                          <p:spTgt spid="11"/>
                                        </p:tgtEl>
                                      </p:cBhvr>
                                      <p:to x="100000" y="100000"/>
                                    </p:animScale>
                                    <p:animScale>
                                      <p:cBhvr>
                                        <p:cTn id="17" dur="26">
                                          <p:stCondLst>
                                            <p:cond delay="1642"/>
                                          </p:stCondLst>
                                        </p:cTn>
                                        <p:tgtEl>
                                          <p:spTgt spid="11"/>
                                        </p:tgtEl>
                                      </p:cBhvr>
                                      <p:to x="100000" y="90000"/>
                                    </p:animScale>
                                    <p:animScale>
                                      <p:cBhvr>
                                        <p:cTn id="18" dur="166" decel="50000">
                                          <p:stCondLst>
                                            <p:cond delay="1668"/>
                                          </p:stCondLst>
                                        </p:cTn>
                                        <p:tgtEl>
                                          <p:spTgt spid="11"/>
                                        </p:tgtEl>
                                      </p:cBhvr>
                                      <p:to x="100000" y="100000"/>
                                    </p:animScale>
                                    <p:animScale>
                                      <p:cBhvr>
                                        <p:cTn id="19" dur="26">
                                          <p:stCondLst>
                                            <p:cond delay="1808"/>
                                          </p:stCondLst>
                                        </p:cTn>
                                        <p:tgtEl>
                                          <p:spTgt spid="11"/>
                                        </p:tgtEl>
                                      </p:cBhvr>
                                      <p:to x="100000" y="95000"/>
                                    </p:animScale>
                                    <p:animScale>
                                      <p:cBhvr>
                                        <p:cTn id="20" dur="166" decel="50000">
                                          <p:stCondLst>
                                            <p:cond delay="1834"/>
                                          </p:stCondLst>
                                        </p:cTn>
                                        <p:tgtEl>
                                          <p:spTgt spid="11"/>
                                        </p:tgtEl>
                                      </p:cBhvr>
                                      <p:to x="100000" y="100000"/>
                                    </p:animScale>
                                  </p:childTnLst>
                                </p:cTn>
                              </p:par>
                            </p:childTnLst>
                          </p:cTn>
                        </p:par>
                        <p:par>
                          <p:cTn id="21" fill="hold">
                            <p:stCondLst>
                              <p:cond delay="2000"/>
                            </p:stCondLst>
                            <p:childTnLst>
                              <p:par>
                                <p:cTn id="22" presetID="26" presetClass="entr" presetSubtype="0" fill="hold"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down)">
                                      <p:cBhvr>
                                        <p:cTn id="24" dur="580">
                                          <p:stCondLst>
                                            <p:cond delay="0"/>
                                          </p:stCondLst>
                                        </p:cTn>
                                        <p:tgtEl>
                                          <p:spTgt spid="12"/>
                                        </p:tgtEl>
                                      </p:cBhvr>
                                    </p:animEffect>
                                    <p:anim calcmode="lin" valueType="num">
                                      <p:cBhvr>
                                        <p:cTn id="25"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30" dur="26">
                                          <p:stCondLst>
                                            <p:cond delay="650"/>
                                          </p:stCondLst>
                                        </p:cTn>
                                        <p:tgtEl>
                                          <p:spTgt spid="12"/>
                                        </p:tgtEl>
                                      </p:cBhvr>
                                      <p:to x="100000" y="60000"/>
                                    </p:animScale>
                                    <p:animScale>
                                      <p:cBhvr>
                                        <p:cTn id="31" dur="166" decel="50000">
                                          <p:stCondLst>
                                            <p:cond delay="676"/>
                                          </p:stCondLst>
                                        </p:cTn>
                                        <p:tgtEl>
                                          <p:spTgt spid="12"/>
                                        </p:tgtEl>
                                      </p:cBhvr>
                                      <p:to x="100000" y="100000"/>
                                    </p:animScale>
                                    <p:animScale>
                                      <p:cBhvr>
                                        <p:cTn id="32" dur="26">
                                          <p:stCondLst>
                                            <p:cond delay="1312"/>
                                          </p:stCondLst>
                                        </p:cTn>
                                        <p:tgtEl>
                                          <p:spTgt spid="12"/>
                                        </p:tgtEl>
                                      </p:cBhvr>
                                      <p:to x="100000" y="80000"/>
                                    </p:animScale>
                                    <p:animScale>
                                      <p:cBhvr>
                                        <p:cTn id="33" dur="166" decel="50000">
                                          <p:stCondLst>
                                            <p:cond delay="1338"/>
                                          </p:stCondLst>
                                        </p:cTn>
                                        <p:tgtEl>
                                          <p:spTgt spid="12"/>
                                        </p:tgtEl>
                                      </p:cBhvr>
                                      <p:to x="100000" y="100000"/>
                                    </p:animScale>
                                    <p:animScale>
                                      <p:cBhvr>
                                        <p:cTn id="34" dur="26">
                                          <p:stCondLst>
                                            <p:cond delay="1642"/>
                                          </p:stCondLst>
                                        </p:cTn>
                                        <p:tgtEl>
                                          <p:spTgt spid="12"/>
                                        </p:tgtEl>
                                      </p:cBhvr>
                                      <p:to x="100000" y="90000"/>
                                    </p:animScale>
                                    <p:animScale>
                                      <p:cBhvr>
                                        <p:cTn id="35" dur="166" decel="50000">
                                          <p:stCondLst>
                                            <p:cond delay="1668"/>
                                          </p:stCondLst>
                                        </p:cTn>
                                        <p:tgtEl>
                                          <p:spTgt spid="12"/>
                                        </p:tgtEl>
                                      </p:cBhvr>
                                      <p:to x="100000" y="100000"/>
                                    </p:animScale>
                                    <p:animScale>
                                      <p:cBhvr>
                                        <p:cTn id="36" dur="26">
                                          <p:stCondLst>
                                            <p:cond delay="1808"/>
                                          </p:stCondLst>
                                        </p:cTn>
                                        <p:tgtEl>
                                          <p:spTgt spid="12"/>
                                        </p:tgtEl>
                                      </p:cBhvr>
                                      <p:to x="100000" y="95000"/>
                                    </p:animScale>
                                    <p:animScale>
                                      <p:cBhvr>
                                        <p:cTn id="37" dur="166" decel="50000">
                                          <p:stCondLst>
                                            <p:cond delay="1834"/>
                                          </p:stCondLst>
                                        </p:cTn>
                                        <p:tgtEl>
                                          <p:spTgt spid="1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890" name="Rectangle 122">
            <a:extLst>
              <a:ext uri="{FF2B5EF4-FFF2-40B4-BE49-F238E27FC236}">
                <a16:creationId xmlns:a16="http://schemas.microsoft.com/office/drawing/2014/main" id="{D32B95E2-7F54-46DC-8DCD-603CFAEC381C}"/>
              </a:ext>
            </a:extLst>
          </p:cNvPr>
          <p:cNvSpPr>
            <a:spLocks noGrp="1" noChangeArrowheads="1"/>
          </p:cNvSpPr>
          <p:nvPr>
            <p:ph type="title" sz="quarter"/>
          </p:nvPr>
        </p:nvSpPr>
        <p:spPr/>
        <p:txBody>
          <a:bodyPr/>
          <a:lstStyle/>
          <a:p>
            <a:endParaRPr lang="fr-FR" altLang="fr-FR"/>
          </a:p>
        </p:txBody>
      </p:sp>
      <p:pic>
        <p:nvPicPr>
          <p:cNvPr id="32883" name="Picture 115">
            <a:extLst>
              <a:ext uri="{FF2B5EF4-FFF2-40B4-BE49-F238E27FC236}">
                <a16:creationId xmlns:a16="http://schemas.microsoft.com/office/drawing/2014/main" id="{51EBA823-CBE8-4329-B508-32733C68C1DD}"/>
              </a:ext>
            </a:extLst>
          </p:cNvPr>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a:xfrm>
            <a:off x="0" y="0"/>
            <a:ext cx="9144000" cy="6858000"/>
          </a:xfrm>
          <a:extLst>
            <a:ext uri="{909E8E84-426E-40DD-AFC4-6F175D3DCCD1}">
              <a14:hiddenFill xmlns:a14="http://schemas.microsoft.com/office/drawing/2010/main">
                <a:solidFill>
                  <a:srgbClr val="FFFFFF"/>
                </a:solidFill>
              </a14:hiddenFill>
            </a:ext>
          </a:extLst>
        </p:spPr>
      </p:pic>
      <p:pic>
        <p:nvPicPr>
          <p:cNvPr id="32777" name="Picture 9">
            <a:hlinkClick r:id="rId4" action="ppaction://hlinksldjump"/>
            <a:extLst>
              <a:ext uri="{FF2B5EF4-FFF2-40B4-BE49-F238E27FC236}">
                <a16:creationId xmlns:a16="http://schemas.microsoft.com/office/drawing/2014/main" id="{B8EF334F-28A7-4D2C-9123-DED660759A96}"/>
              </a:ext>
            </a:extLst>
          </p:cNvPr>
          <p:cNvPicPr>
            <a:picLocks noGrp="1" noChangeAspect="1" noChangeArrowheads="1" noCrop="1"/>
          </p:cNvPicPr>
          <p:nvPr>
            <p:ph sz="quarter" idx="2"/>
          </p:nvPr>
        </p:nvPicPr>
        <p:blipFill>
          <a:blip r:embed="rId5">
            <a:extLst>
              <a:ext uri="{28A0092B-C50C-407E-A947-70E740481C1C}">
                <a14:useLocalDpi xmlns:a14="http://schemas.microsoft.com/office/drawing/2010/main" val="0"/>
              </a:ext>
            </a:extLst>
          </a:blip>
          <a:srcRect/>
          <a:stretch>
            <a:fillRect/>
          </a:stretch>
        </p:blipFill>
        <p:spPr>
          <a:xfrm>
            <a:off x="6948488" y="5032375"/>
            <a:ext cx="792162" cy="4175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2783" name="Picture 15">
            <a:hlinkClick r:id="rId6" tooltip="roger.audibertlaposte.net"/>
            <a:extLst>
              <a:ext uri="{FF2B5EF4-FFF2-40B4-BE49-F238E27FC236}">
                <a16:creationId xmlns:a16="http://schemas.microsoft.com/office/drawing/2014/main" id="{978956D5-D75F-4712-80C6-67A02A691746}"/>
              </a:ext>
            </a:extLst>
          </p:cNvPr>
          <p:cNvPicPr>
            <a:picLocks noGrp="1" noChangeAspect="1" noChangeArrowheads="1" noCrop="1"/>
          </p:cNvPicPr>
          <p:nvPr>
            <p:ph sz="quarter" idx="4"/>
          </p:nvPr>
        </p:nvPicPr>
        <p:blipFill>
          <a:blip r:embed="rId7">
            <a:extLst>
              <a:ext uri="{28A0092B-C50C-407E-A947-70E740481C1C}">
                <a14:useLocalDpi xmlns:a14="http://schemas.microsoft.com/office/drawing/2010/main" val="0"/>
              </a:ext>
            </a:extLst>
          </a:blip>
          <a:srcRect/>
          <a:stretch>
            <a:fillRect/>
          </a:stretch>
        </p:blipFill>
        <p:spPr>
          <a:xfrm>
            <a:off x="6026150" y="5241131"/>
            <a:ext cx="731838" cy="69770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2814" name="Picture 46">
            <a:hlinkClick r:id="rId8" action="ppaction://hlinksldjump"/>
            <a:extLst>
              <a:ext uri="{FF2B5EF4-FFF2-40B4-BE49-F238E27FC236}">
                <a16:creationId xmlns:a16="http://schemas.microsoft.com/office/drawing/2014/main" id="{D644795F-B61C-4FF7-A48A-EB5791406A84}"/>
              </a:ext>
            </a:extLst>
          </p:cNvPr>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5200650" y="5886450"/>
            <a:ext cx="561975" cy="647700"/>
          </a:xfrm>
          <a:prstGeom prst="rect">
            <a:avLst/>
          </a:prstGeom>
          <a:noFill/>
          <a:extLst>
            <a:ext uri="{909E8E84-426E-40DD-AFC4-6F175D3DCCD1}">
              <a14:hiddenFill xmlns:a14="http://schemas.microsoft.com/office/drawing/2010/main">
                <a:solidFill>
                  <a:srgbClr val="FFFFFF"/>
                </a:solidFill>
              </a14:hiddenFill>
            </a:ext>
          </a:extLst>
        </p:spPr>
      </p:pic>
      <p:pic>
        <p:nvPicPr>
          <p:cNvPr id="32846" name="Picture 78">
            <a:hlinkClick r:id="rId4" action="ppaction://hlinksldjump"/>
            <a:extLst>
              <a:ext uri="{FF2B5EF4-FFF2-40B4-BE49-F238E27FC236}">
                <a16:creationId xmlns:a16="http://schemas.microsoft.com/office/drawing/2014/main" id="{AD334B8A-B83B-4A6E-812F-1FF1DE3318B3}"/>
              </a:ext>
            </a:extLst>
          </p:cNvPr>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a:off x="2843213" y="5108575"/>
            <a:ext cx="863600" cy="412750"/>
          </a:xfrm>
          <a:prstGeom prst="rect">
            <a:avLst/>
          </a:prstGeom>
          <a:noFill/>
          <a:extLst>
            <a:ext uri="{909E8E84-426E-40DD-AFC4-6F175D3DCCD1}">
              <a14:hiddenFill xmlns:a14="http://schemas.microsoft.com/office/drawing/2010/main">
                <a:solidFill>
                  <a:srgbClr val="FFFFFF"/>
                </a:solidFill>
              </a14:hiddenFill>
            </a:ext>
          </a:extLst>
        </p:spPr>
      </p:pic>
      <p:sp>
        <p:nvSpPr>
          <p:cNvPr id="32800" name="Text Box 32">
            <a:hlinkHover r:id="" action="ppaction://noaction" highlightClick="1"/>
            <a:extLst>
              <a:ext uri="{FF2B5EF4-FFF2-40B4-BE49-F238E27FC236}">
                <a16:creationId xmlns:a16="http://schemas.microsoft.com/office/drawing/2014/main" id="{F059C04D-FCA5-4A7F-B8FA-CB0F7F2BCABF}"/>
              </a:ext>
            </a:extLst>
          </p:cNvPr>
          <p:cNvSpPr txBox="1">
            <a:spLocks noChangeArrowheads="1"/>
          </p:cNvSpPr>
          <p:nvPr/>
        </p:nvSpPr>
        <p:spPr bwMode="auto">
          <a:xfrm>
            <a:off x="215900" y="1109663"/>
            <a:ext cx="946785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fr-FR" altLang="fr-FR" sz="5400" i="1">
                <a:solidFill>
                  <a:srgbClr val="001ADC"/>
                </a:solidFill>
                <a:latin typeface="Cooper Black" panose="0208090404030B020404" pitchFamily="18" charset="0"/>
              </a:rPr>
              <a:t>  SALUT DE MARSEILLE</a:t>
            </a:r>
          </a:p>
        </p:txBody>
      </p:sp>
      <p:pic>
        <p:nvPicPr>
          <p:cNvPr id="32828" name="Picture 60">
            <a:extLst>
              <a:ext uri="{FF2B5EF4-FFF2-40B4-BE49-F238E27FC236}">
                <a16:creationId xmlns:a16="http://schemas.microsoft.com/office/drawing/2014/main" id="{12870361-1D19-4F02-96AC-E11569202CF2}"/>
              </a:ext>
            </a:extLst>
          </p:cNvPr>
          <p:cNvPicPr>
            <a:picLocks noChangeAspect="1" noChangeArrowheads="1" noCrop="1"/>
          </p:cNvPicPr>
          <p:nvPr/>
        </p:nvPicPr>
        <p:blipFill>
          <a:blip r:embed="rId11">
            <a:extLst>
              <a:ext uri="{28A0092B-C50C-407E-A947-70E740481C1C}">
                <a14:useLocalDpi xmlns:a14="http://schemas.microsoft.com/office/drawing/2010/main" val="0"/>
              </a:ext>
            </a:extLst>
          </a:blip>
          <a:srcRect/>
          <a:stretch>
            <a:fillRect/>
          </a:stretch>
        </p:blipFill>
        <p:spPr bwMode="auto">
          <a:xfrm>
            <a:off x="7926388" y="6357938"/>
            <a:ext cx="857250" cy="212725"/>
          </a:xfrm>
          <a:prstGeom prst="rect">
            <a:avLst/>
          </a:prstGeom>
          <a:noFill/>
          <a:extLst>
            <a:ext uri="{909E8E84-426E-40DD-AFC4-6F175D3DCCD1}">
              <a14:hiddenFill xmlns:a14="http://schemas.microsoft.com/office/drawing/2010/main">
                <a:solidFill>
                  <a:srgbClr val="FFFFFF"/>
                </a:solidFill>
              </a14:hiddenFill>
            </a:ext>
          </a:extLst>
        </p:spPr>
      </p:pic>
      <p:pic>
        <p:nvPicPr>
          <p:cNvPr id="32827" name="Picture 59">
            <a:extLst>
              <a:ext uri="{FF2B5EF4-FFF2-40B4-BE49-F238E27FC236}">
                <a16:creationId xmlns:a16="http://schemas.microsoft.com/office/drawing/2014/main" id="{9A7A3FFE-D278-48A7-AE3D-A3AD73BAE01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1133475"/>
            <a:ext cx="641350" cy="814388"/>
          </a:xfrm>
          <a:prstGeom prst="rect">
            <a:avLst/>
          </a:prstGeom>
          <a:noFill/>
          <a:extLst>
            <a:ext uri="{909E8E84-426E-40DD-AFC4-6F175D3DCCD1}">
              <a14:hiddenFill xmlns:a14="http://schemas.microsoft.com/office/drawing/2010/main">
                <a:solidFill>
                  <a:srgbClr val="FFFFFF"/>
                </a:solidFill>
              </a14:hiddenFill>
            </a:ext>
          </a:extLst>
        </p:spPr>
      </p:pic>
      <p:pic>
        <p:nvPicPr>
          <p:cNvPr id="32829" name="Picture 61">
            <a:hlinkClick r:id="rId13" action="ppaction://hlinksldjump"/>
            <a:extLst>
              <a:ext uri="{FF2B5EF4-FFF2-40B4-BE49-F238E27FC236}">
                <a16:creationId xmlns:a16="http://schemas.microsoft.com/office/drawing/2014/main" id="{E8C76D7F-AF84-4DD4-96EA-A6C9E2AEC413}"/>
              </a:ext>
            </a:extLst>
          </p:cNvPr>
          <p:cNvPicPr>
            <a:picLocks noChangeAspect="1" noChangeArrowheads="1" noCrop="1"/>
          </p:cNvPicPr>
          <p:nvPr/>
        </p:nvPicPr>
        <p:blipFill>
          <a:blip r:embed="rId14">
            <a:extLst>
              <a:ext uri="{28A0092B-C50C-407E-A947-70E740481C1C}">
                <a14:useLocalDpi xmlns:a14="http://schemas.microsoft.com/office/drawing/2010/main" val="0"/>
              </a:ext>
            </a:extLst>
          </a:blip>
          <a:srcRect/>
          <a:stretch>
            <a:fillRect/>
          </a:stretch>
        </p:blipFill>
        <p:spPr bwMode="auto">
          <a:xfrm>
            <a:off x="239713" y="5097463"/>
            <a:ext cx="160337" cy="76200"/>
          </a:xfrm>
          <a:prstGeom prst="rect">
            <a:avLst/>
          </a:prstGeom>
          <a:noFill/>
          <a:extLst>
            <a:ext uri="{909E8E84-426E-40DD-AFC4-6F175D3DCCD1}">
              <a14:hiddenFill xmlns:a14="http://schemas.microsoft.com/office/drawing/2010/main">
                <a:solidFill>
                  <a:srgbClr val="FFFFFF"/>
                </a:solidFill>
              </a14:hiddenFill>
            </a:ext>
          </a:extLst>
        </p:spPr>
      </p:pic>
      <p:pic>
        <p:nvPicPr>
          <p:cNvPr id="32826" name="Picture 58">
            <a:hlinkClick r:id="rId15" action="ppaction://hlinksldjump"/>
            <a:extLst>
              <a:ext uri="{FF2B5EF4-FFF2-40B4-BE49-F238E27FC236}">
                <a16:creationId xmlns:a16="http://schemas.microsoft.com/office/drawing/2014/main" id="{47C539CA-E50C-4A46-A5EE-A0B6A9536DE2}"/>
              </a:ext>
            </a:extLst>
          </p:cNvPr>
          <p:cNvPicPr>
            <a:picLocks noChangeAspect="1" noChangeArrowheads="1" noCrop="1"/>
          </p:cNvPicPr>
          <p:nvPr/>
        </p:nvPicPr>
        <p:blipFill>
          <a:blip r:embed="rId16">
            <a:extLst>
              <a:ext uri="{28A0092B-C50C-407E-A947-70E740481C1C}">
                <a14:useLocalDpi xmlns:a14="http://schemas.microsoft.com/office/drawing/2010/main" val="0"/>
              </a:ext>
            </a:extLst>
          </a:blip>
          <a:srcRect/>
          <a:stretch>
            <a:fillRect/>
          </a:stretch>
        </p:blipFill>
        <p:spPr bwMode="auto">
          <a:xfrm>
            <a:off x="4572000" y="6010275"/>
            <a:ext cx="638175" cy="847725"/>
          </a:xfrm>
          <a:prstGeom prst="rect">
            <a:avLst/>
          </a:prstGeom>
          <a:noFill/>
          <a:extLst>
            <a:ext uri="{909E8E84-426E-40DD-AFC4-6F175D3DCCD1}">
              <a14:hiddenFill xmlns:a14="http://schemas.microsoft.com/office/drawing/2010/main">
                <a:solidFill>
                  <a:srgbClr val="FFFFFF"/>
                </a:solidFill>
              </a14:hiddenFill>
            </a:ext>
          </a:extLst>
        </p:spPr>
      </p:pic>
      <p:pic>
        <p:nvPicPr>
          <p:cNvPr id="32813" name="Picture 45">
            <a:hlinkClick r:id="rId17" action="ppaction://hlinksldjump"/>
            <a:extLst>
              <a:ext uri="{FF2B5EF4-FFF2-40B4-BE49-F238E27FC236}">
                <a16:creationId xmlns:a16="http://schemas.microsoft.com/office/drawing/2014/main" id="{3659E53C-0C49-4F9F-8870-3ABEFAC70F22}"/>
              </a:ext>
            </a:extLst>
          </p:cNvPr>
          <p:cNvPicPr>
            <a:picLocks noChangeAspect="1" noChangeArrowheads="1" noCrop="1"/>
          </p:cNvPicPr>
          <p:nvPr/>
        </p:nvPicPr>
        <p:blipFill>
          <a:blip r:embed="rId18">
            <a:extLst>
              <a:ext uri="{28A0092B-C50C-407E-A947-70E740481C1C}">
                <a14:useLocalDpi xmlns:a14="http://schemas.microsoft.com/office/drawing/2010/main" val="0"/>
              </a:ext>
            </a:extLst>
          </a:blip>
          <a:srcRect/>
          <a:stretch>
            <a:fillRect/>
          </a:stretch>
        </p:blipFill>
        <p:spPr bwMode="auto">
          <a:xfrm>
            <a:off x="901700" y="4808538"/>
            <a:ext cx="736600" cy="790575"/>
          </a:xfrm>
          <a:prstGeom prst="rect">
            <a:avLst/>
          </a:prstGeom>
          <a:noFill/>
          <a:extLst>
            <a:ext uri="{909E8E84-426E-40DD-AFC4-6F175D3DCCD1}">
              <a14:hiddenFill xmlns:a14="http://schemas.microsoft.com/office/drawing/2010/main">
                <a:solidFill>
                  <a:srgbClr val="FFFFFF"/>
                </a:solidFill>
              </a14:hiddenFill>
            </a:ext>
          </a:extLst>
        </p:spPr>
      </p:pic>
      <p:pic>
        <p:nvPicPr>
          <p:cNvPr id="32803" name="Picture 35">
            <a:hlinkClick r:id="rId19" action="ppaction://hlinksldjump"/>
            <a:extLst>
              <a:ext uri="{FF2B5EF4-FFF2-40B4-BE49-F238E27FC236}">
                <a16:creationId xmlns:a16="http://schemas.microsoft.com/office/drawing/2014/main" id="{34E8853C-90E5-40E3-A82D-1E26FA14A40F}"/>
              </a:ext>
            </a:extLst>
          </p:cNvPr>
          <p:cNvPicPr>
            <a:picLocks noChangeAspect="1" noChangeArrowheads="1" noCrop="1"/>
          </p:cNvPicPr>
          <p:nvPr/>
        </p:nvPicPr>
        <p:blipFill>
          <a:blip r:embed="rId20">
            <a:extLst>
              <a:ext uri="{28A0092B-C50C-407E-A947-70E740481C1C}">
                <a14:useLocalDpi xmlns:a14="http://schemas.microsoft.com/office/drawing/2010/main" val="0"/>
              </a:ext>
            </a:extLst>
          </a:blip>
          <a:srcRect/>
          <a:stretch>
            <a:fillRect/>
          </a:stretch>
        </p:blipFill>
        <p:spPr bwMode="auto">
          <a:xfrm rot="-298185">
            <a:off x="3360738" y="6067425"/>
            <a:ext cx="812800" cy="790575"/>
          </a:xfrm>
          <a:prstGeom prst="rect">
            <a:avLst/>
          </a:prstGeom>
          <a:noFill/>
          <a:extLst>
            <a:ext uri="{909E8E84-426E-40DD-AFC4-6F175D3DCCD1}">
              <a14:hiddenFill xmlns:a14="http://schemas.microsoft.com/office/drawing/2010/main">
                <a:solidFill>
                  <a:srgbClr val="FFFFFF"/>
                </a:solidFill>
              </a14:hiddenFill>
            </a:ext>
          </a:extLst>
        </p:spPr>
      </p:pic>
      <p:pic>
        <p:nvPicPr>
          <p:cNvPr id="32808" name="Picture 40">
            <a:hlinkClick r:id="rId21" action="ppaction://hlinksldjump"/>
            <a:extLst>
              <a:ext uri="{FF2B5EF4-FFF2-40B4-BE49-F238E27FC236}">
                <a16:creationId xmlns:a16="http://schemas.microsoft.com/office/drawing/2014/main" id="{57E1B11F-40A7-4B21-89EE-1441E370FCB8}"/>
              </a:ext>
            </a:extLst>
          </p:cNvPr>
          <p:cNvPicPr>
            <a:picLocks noChangeAspect="1" noChangeArrowheads="1" noCrop="1"/>
          </p:cNvPicPr>
          <p:nvPr/>
        </p:nvPicPr>
        <p:blipFill>
          <a:blip r:embed="rId22">
            <a:extLst>
              <a:ext uri="{28A0092B-C50C-407E-A947-70E740481C1C}">
                <a14:useLocalDpi xmlns:a14="http://schemas.microsoft.com/office/drawing/2010/main" val="0"/>
              </a:ext>
            </a:extLst>
          </a:blip>
          <a:srcRect/>
          <a:stretch>
            <a:fillRect/>
          </a:stretch>
        </p:blipFill>
        <p:spPr bwMode="auto">
          <a:xfrm flipH="1">
            <a:off x="4343400" y="3502025"/>
            <a:ext cx="120650" cy="95250"/>
          </a:xfrm>
          <a:prstGeom prst="rect">
            <a:avLst/>
          </a:prstGeom>
          <a:noFill/>
          <a:extLst>
            <a:ext uri="{909E8E84-426E-40DD-AFC4-6F175D3DCCD1}">
              <a14:hiddenFill xmlns:a14="http://schemas.microsoft.com/office/drawing/2010/main">
                <a:solidFill>
                  <a:srgbClr val="FFFFFF"/>
                </a:solidFill>
              </a14:hiddenFill>
            </a:ext>
          </a:extLst>
        </p:spPr>
      </p:pic>
      <p:pic>
        <p:nvPicPr>
          <p:cNvPr id="32798" name="Picture 30">
            <a:hlinkClick r:id="rId23" action="ppaction://hlinksldjump"/>
            <a:extLst>
              <a:ext uri="{FF2B5EF4-FFF2-40B4-BE49-F238E27FC236}">
                <a16:creationId xmlns:a16="http://schemas.microsoft.com/office/drawing/2014/main" id="{61EED1E5-A712-4E39-8815-C9A54C4E47D3}"/>
              </a:ext>
            </a:extLst>
          </p:cNvPr>
          <p:cNvPicPr>
            <a:picLocks noChangeAspect="1" noChangeArrowheads="1" noCrop="1"/>
          </p:cNvPicPr>
          <p:nvPr/>
        </p:nvPicPr>
        <p:blipFill>
          <a:blip r:embed="rId24">
            <a:extLst>
              <a:ext uri="{28A0092B-C50C-407E-A947-70E740481C1C}">
                <a14:useLocalDpi xmlns:a14="http://schemas.microsoft.com/office/drawing/2010/main" val="0"/>
              </a:ext>
            </a:extLst>
          </a:blip>
          <a:srcRect/>
          <a:stretch>
            <a:fillRect/>
          </a:stretch>
        </p:blipFill>
        <p:spPr bwMode="auto">
          <a:xfrm>
            <a:off x="6942138" y="6423025"/>
            <a:ext cx="647700" cy="434975"/>
          </a:xfrm>
          <a:prstGeom prst="rect">
            <a:avLst/>
          </a:prstGeom>
          <a:noFill/>
          <a:extLst>
            <a:ext uri="{909E8E84-426E-40DD-AFC4-6F175D3DCCD1}">
              <a14:hiddenFill xmlns:a14="http://schemas.microsoft.com/office/drawing/2010/main">
                <a:solidFill>
                  <a:srgbClr val="FFFFFF"/>
                </a:solidFill>
              </a14:hiddenFill>
            </a:ext>
          </a:extLst>
        </p:spPr>
      </p:pic>
      <p:sp>
        <p:nvSpPr>
          <p:cNvPr id="32804" name="Text Box 36">
            <a:hlinkClick r:id="rId19" action="ppaction://hlinksldjump"/>
            <a:extLst>
              <a:ext uri="{FF2B5EF4-FFF2-40B4-BE49-F238E27FC236}">
                <a16:creationId xmlns:a16="http://schemas.microsoft.com/office/drawing/2014/main" id="{1CB621F2-0827-4071-AE75-9C56C5542459}"/>
              </a:ext>
            </a:extLst>
          </p:cNvPr>
          <p:cNvSpPr txBox="1">
            <a:spLocks noChangeArrowheads="1"/>
          </p:cNvSpPr>
          <p:nvPr/>
        </p:nvSpPr>
        <p:spPr bwMode="auto">
          <a:xfrm>
            <a:off x="3059113" y="6521450"/>
            <a:ext cx="1512887"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fr-FR" altLang="fr-FR" sz="1600">
                <a:solidFill>
                  <a:schemeClr val="hlink"/>
                </a:solidFill>
              </a:rPr>
              <a:t>  Web CAM</a:t>
            </a:r>
            <a:endParaRPr lang="fr-FR" altLang="fr-FR" sz="1600">
              <a:solidFill>
                <a:schemeClr val="hlink"/>
              </a:solidFill>
              <a:hlinkMouseOver r:id="" action="ppaction://noaction">
                <a:snd r:embed="rId25" name="arrow.wav"/>
              </a:hlinkMouseOver>
            </a:endParaRPr>
          </a:p>
        </p:txBody>
      </p:sp>
      <p:sp>
        <p:nvSpPr>
          <p:cNvPr id="32870" name="AutoShape 102">
            <a:hlinkClick r:id="" action="ppaction://noaction" highlightClick="1">
              <a:snd r:embed="rId2" name="SHPHRN08.WAV"/>
            </a:hlinkClick>
            <a:extLst>
              <a:ext uri="{FF2B5EF4-FFF2-40B4-BE49-F238E27FC236}">
                <a16:creationId xmlns:a16="http://schemas.microsoft.com/office/drawing/2014/main" id="{747DA64A-0817-47C7-982F-5509833C0FB0}"/>
              </a:ext>
            </a:extLst>
          </p:cNvPr>
          <p:cNvSpPr>
            <a:spLocks noChangeArrowheads="1"/>
          </p:cNvSpPr>
          <p:nvPr/>
        </p:nvSpPr>
        <p:spPr bwMode="auto">
          <a:xfrm>
            <a:off x="2044700" y="4787900"/>
            <a:ext cx="122238" cy="53975"/>
          </a:xfrm>
          <a:prstGeom prst="actionButtonSound">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32871" name="AutoShape 103">
            <a:hlinkClick r:id="" action="ppaction://noaction" highlightClick="1">
              <a:snd r:embed="rId26" name="TRKHRN04.WAV"/>
            </a:hlinkClick>
            <a:extLst>
              <a:ext uri="{FF2B5EF4-FFF2-40B4-BE49-F238E27FC236}">
                <a16:creationId xmlns:a16="http://schemas.microsoft.com/office/drawing/2014/main" id="{97138E56-ED38-4C80-ACE9-2C7656EE9279}"/>
              </a:ext>
            </a:extLst>
          </p:cNvPr>
          <p:cNvSpPr>
            <a:spLocks noChangeArrowheads="1"/>
          </p:cNvSpPr>
          <p:nvPr/>
        </p:nvSpPr>
        <p:spPr bwMode="auto">
          <a:xfrm>
            <a:off x="4765675" y="4838700"/>
            <a:ext cx="122238" cy="53975"/>
          </a:xfrm>
          <a:prstGeom prst="actionButtonSound">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32888" name="AutoShape 120">
            <a:hlinkClick r:id="" action="ppaction://noaction" highlightClick="1">
              <a:snd r:embed="rId27" name="pot pourrit 01.wav"/>
            </a:hlinkClick>
            <a:extLst>
              <a:ext uri="{FF2B5EF4-FFF2-40B4-BE49-F238E27FC236}">
                <a16:creationId xmlns:a16="http://schemas.microsoft.com/office/drawing/2014/main" id="{6E999B39-1214-4421-B499-E75633BC4F51}"/>
              </a:ext>
            </a:extLst>
          </p:cNvPr>
          <p:cNvSpPr>
            <a:spLocks noChangeArrowheads="1"/>
          </p:cNvSpPr>
          <p:nvPr/>
        </p:nvSpPr>
        <p:spPr bwMode="auto">
          <a:xfrm>
            <a:off x="1906588" y="6497638"/>
            <a:ext cx="719137" cy="360362"/>
          </a:xfrm>
          <a:prstGeom prst="actionButtonSound">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32889" name="Picture 121">
            <a:hlinkClick r:id="rId28" action="ppaction://hlinksldjump"/>
            <a:extLst>
              <a:ext uri="{FF2B5EF4-FFF2-40B4-BE49-F238E27FC236}">
                <a16:creationId xmlns:a16="http://schemas.microsoft.com/office/drawing/2014/main" id="{FB099789-3020-465C-8B42-21D310F8D8FB}"/>
              </a:ext>
            </a:extLst>
          </p:cNvPr>
          <p:cNvPicPr>
            <a:picLocks noGrp="1" noChangeAspect="1" noChangeArrowheads="1" noCrop="1"/>
          </p:cNvPicPr>
          <p:nvPr>
            <p:ph sz="quarter" idx="3"/>
          </p:nvPr>
        </p:nvPicPr>
        <p:blipFill>
          <a:blip r:embed="rId29">
            <a:extLst>
              <a:ext uri="{28A0092B-C50C-407E-A947-70E740481C1C}">
                <a14:useLocalDpi xmlns:a14="http://schemas.microsoft.com/office/drawing/2010/main" val="0"/>
              </a:ext>
            </a:extLst>
          </a:blip>
          <a:srcRect/>
          <a:stretch>
            <a:fillRect/>
          </a:stretch>
        </p:blipFill>
        <p:spPr>
          <a:xfrm>
            <a:off x="360363" y="6159500"/>
            <a:ext cx="849312" cy="4619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1" presetClass="entr" presetSubtype="0" repeatCount="indefinite" fill="remove" nodeType="withEffect">
                                  <p:stCondLst>
                                    <p:cond delay="0"/>
                                  </p:stCondLst>
                                  <p:childTnLst>
                                    <p:set>
                                      <p:cBhvr>
                                        <p:cTn id="6" dur="1000">
                                          <p:stCondLst>
                                            <p:cond delay="0"/>
                                          </p:stCondLst>
                                        </p:cTn>
                                        <p:tgtEl>
                                          <p:spTgt spid="32828"/>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2" name="SHPHRN08.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66" name="Picture 18">
            <a:extLst>
              <a:ext uri="{FF2B5EF4-FFF2-40B4-BE49-F238E27FC236}">
                <a16:creationId xmlns:a16="http://schemas.microsoft.com/office/drawing/2014/main" id="{713BD162-B5ED-4968-976A-63A84B777E76}"/>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87500" y="1220788"/>
            <a:ext cx="5969000" cy="5026025"/>
          </a:xfrm>
          <a:prstGeom prst="rect">
            <a:avLst/>
          </a:prstGeom>
          <a:noFill/>
          <a:extLst>
            <a:ext uri="{909E8E84-426E-40DD-AFC4-6F175D3DCCD1}">
              <a14:hiddenFill xmlns:a14="http://schemas.microsoft.com/office/drawing/2010/main">
                <a:solidFill>
                  <a:srgbClr val="FFFFFF"/>
                </a:solidFill>
              </a14:hiddenFill>
            </a:ext>
          </a:extLst>
        </p:spPr>
      </p:pic>
      <p:sp>
        <p:nvSpPr>
          <p:cNvPr id="27667" name="Text Box 19">
            <a:extLst>
              <a:ext uri="{FF2B5EF4-FFF2-40B4-BE49-F238E27FC236}">
                <a16:creationId xmlns:a16="http://schemas.microsoft.com/office/drawing/2014/main" id="{5BD4B276-3828-444B-BCCB-2FC0B6B1C9D3}"/>
              </a:ext>
            </a:extLst>
          </p:cNvPr>
          <p:cNvSpPr txBox="1">
            <a:spLocks noChangeArrowheads="1"/>
          </p:cNvSpPr>
          <p:nvPr/>
        </p:nvSpPr>
        <p:spPr bwMode="auto">
          <a:xfrm>
            <a:off x="1979613" y="5734050"/>
            <a:ext cx="15128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fr-FR" altLang="fr-FR">
                <a:solidFill>
                  <a:srgbClr val="FF0000"/>
                </a:solidFill>
              </a:rPr>
              <a:t>22:30:28</a:t>
            </a:r>
          </a:p>
        </p:txBody>
      </p:sp>
      <p:sp>
        <p:nvSpPr>
          <p:cNvPr id="27669" name="AutoShape 21">
            <a:hlinkClick r:id="rId3" action="ppaction://hlinksldjump" highlightClick="1"/>
            <a:extLst>
              <a:ext uri="{FF2B5EF4-FFF2-40B4-BE49-F238E27FC236}">
                <a16:creationId xmlns:a16="http://schemas.microsoft.com/office/drawing/2014/main" id="{E55A6C2E-849C-4A29-8289-19EDD524F2D0}"/>
              </a:ext>
            </a:extLst>
          </p:cNvPr>
          <p:cNvSpPr>
            <a:spLocks noChangeArrowheads="1"/>
          </p:cNvSpPr>
          <p:nvPr/>
        </p:nvSpPr>
        <p:spPr bwMode="auto">
          <a:xfrm>
            <a:off x="4211638" y="6497638"/>
            <a:ext cx="719137" cy="360362"/>
          </a:xfrm>
          <a:prstGeom prst="actionButtonHom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27672" name="Picture 24">
            <a:extLst>
              <a:ext uri="{FF2B5EF4-FFF2-40B4-BE49-F238E27FC236}">
                <a16:creationId xmlns:a16="http://schemas.microsoft.com/office/drawing/2014/main" id="{641F2BF6-6512-42F0-BD1A-2767C09B6E9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00225" y="5367338"/>
            <a:ext cx="5559425" cy="676275"/>
          </a:xfrm>
          <a:prstGeom prst="rect">
            <a:avLst/>
          </a:prstGeom>
          <a:noFill/>
          <a:extLst>
            <a:ext uri="{909E8E84-426E-40DD-AFC4-6F175D3DCCD1}">
              <a14:hiddenFill xmlns:a14="http://schemas.microsoft.com/office/drawing/2010/main">
                <a:solidFill>
                  <a:srgbClr val="FFFFFF"/>
                </a:solidFill>
              </a14:hiddenFill>
            </a:ext>
          </a:extLst>
        </p:spPr>
      </p:pic>
      <p:sp>
        <p:nvSpPr>
          <p:cNvPr id="27662" name="Text Box 14">
            <a:extLst>
              <a:ext uri="{FF2B5EF4-FFF2-40B4-BE49-F238E27FC236}">
                <a16:creationId xmlns:a16="http://schemas.microsoft.com/office/drawing/2014/main" id="{7F2856C2-67C5-48CB-8255-6C7C203FCEE7}"/>
              </a:ext>
            </a:extLst>
          </p:cNvPr>
          <p:cNvSpPr txBox="1">
            <a:spLocks noChangeArrowheads="1"/>
          </p:cNvSpPr>
          <p:nvPr/>
        </p:nvSpPr>
        <p:spPr bwMode="auto">
          <a:xfrm>
            <a:off x="539750" y="247650"/>
            <a:ext cx="9145588" cy="823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fr-FR" altLang="fr-FR" sz="4800" b="1">
                <a:solidFill>
                  <a:srgbClr val="FDFD31"/>
                </a:solidFill>
                <a:latin typeface="Copperplate Gothic Bold" panose="020E0705020206020404" pitchFamily="34" charset="0"/>
              </a:rPr>
              <a:t> WEBCAM  MARSEILLE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26" name="Rectangle 14">
            <a:extLst>
              <a:ext uri="{FF2B5EF4-FFF2-40B4-BE49-F238E27FC236}">
                <a16:creationId xmlns:a16="http://schemas.microsoft.com/office/drawing/2014/main" id="{405A6C78-B22B-47C8-986F-93479058EC35}"/>
              </a:ext>
            </a:extLst>
          </p:cNvPr>
          <p:cNvSpPr>
            <a:spLocks noGrp="1" noChangeArrowheads="1"/>
          </p:cNvSpPr>
          <p:nvPr>
            <p:ph type="title" sz="quarter"/>
          </p:nvPr>
        </p:nvSpPr>
        <p:spPr/>
        <p:txBody>
          <a:bodyPr/>
          <a:lstStyle/>
          <a:p>
            <a:endParaRPr lang="fr-FR" altLang="fr-FR"/>
          </a:p>
        </p:txBody>
      </p:sp>
      <p:pic>
        <p:nvPicPr>
          <p:cNvPr id="38916" name="Picture 4">
            <a:extLst>
              <a:ext uri="{FF2B5EF4-FFF2-40B4-BE49-F238E27FC236}">
                <a16:creationId xmlns:a16="http://schemas.microsoft.com/office/drawing/2014/main" id="{7107E247-4375-49ED-A79F-62A326EA721C}"/>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323850" y="260350"/>
            <a:ext cx="5075238" cy="32480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8919" name="Picture 7">
            <a:extLst>
              <a:ext uri="{FF2B5EF4-FFF2-40B4-BE49-F238E27FC236}">
                <a16:creationId xmlns:a16="http://schemas.microsoft.com/office/drawing/2014/main" id="{B03158AA-C1B4-4DC5-975A-04073E8166E1}"/>
              </a:ext>
            </a:extLst>
          </p:cNvPr>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5545138" y="225425"/>
            <a:ext cx="3076575" cy="4032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8922" name="Picture 10">
            <a:extLst>
              <a:ext uri="{FF2B5EF4-FFF2-40B4-BE49-F238E27FC236}">
                <a16:creationId xmlns:a16="http://schemas.microsoft.com/office/drawing/2014/main" id="{9FC832BB-4BCF-404D-A4E8-35CB6E1665A6}"/>
              </a:ext>
            </a:extLst>
          </p:cNvPr>
          <p:cNvPicPr>
            <a:picLocks noGrp="1" noChangeAspect="1" noChangeArrowheads="1"/>
          </p:cNvPicPr>
          <p:nvPr>
            <p:ph sz="quarter" idx="3"/>
          </p:nvPr>
        </p:nvPicPr>
        <p:blipFill>
          <a:blip r:embed="rId4">
            <a:extLst>
              <a:ext uri="{28A0092B-C50C-407E-A947-70E740481C1C}">
                <a14:useLocalDpi xmlns:a14="http://schemas.microsoft.com/office/drawing/2010/main" val="0"/>
              </a:ext>
            </a:extLst>
          </a:blip>
          <a:srcRect/>
          <a:stretch>
            <a:fillRect/>
          </a:stretch>
        </p:blipFill>
        <p:spPr>
          <a:xfrm>
            <a:off x="1808163" y="2857500"/>
            <a:ext cx="2495550" cy="37099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8936" name="Picture 24">
            <a:extLst>
              <a:ext uri="{FF2B5EF4-FFF2-40B4-BE49-F238E27FC236}">
                <a16:creationId xmlns:a16="http://schemas.microsoft.com/office/drawing/2014/main" id="{7D584F91-7AA0-4A24-85A8-9F4F043134C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3950" y="4292600"/>
            <a:ext cx="3671888" cy="2346325"/>
          </a:xfrm>
          <a:prstGeom prst="rect">
            <a:avLst/>
          </a:prstGeom>
          <a:noFill/>
          <a:extLst>
            <a:ext uri="{909E8E84-426E-40DD-AFC4-6F175D3DCCD1}">
              <a14:hiddenFill xmlns:a14="http://schemas.microsoft.com/office/drawing/2010/main">
                <a:solidFill>
                  <a:srgbClr val="FFFFFF"/>
                </a:solidFill>
              </a14:hiddenFill>
            </a:ext>
          </a:extLst>
        </p:spPr>
      </p:pic>
      <p:pic>
        <p:nvPicPr>
          <p:cNvPr id="38942" name="Picture 30">
            <a:extLst>
              <a:ext uri="{FF2B5EF4-FFF2-40B4-BE49-F238E27FC236}">
                <a16:creationId xmlns:a16="http://schemas.microsoft.com/office/drawing/2014/main" id="{EDCB9EB1-AB52-4F88-9946-59A7FB772078}"/>
              </a:ext>
            </a:extLst>
          </p:cNvPr>
          <p:cNvPicPr>
            <a:picLocks noGrp="1" noChangeAspect="1" noChangeArrowheads="1" noCrop="1"/>
          </p:cNvPicPr>
          <p:nvPr>
            <p:ph sz="quarter" idx="4"/>
          </p:nvPr>
        </p:nvPicPr>
        <p:blipFill>
          <a:blip r:embed="rId6">
            <a:extLst>
              <a:ext uri="{28A0092B-C50C-407E-A947-70E740481C1C}">
                <a14:useLocalDpi xmlns:a14="http://schemas.microsoft.com/office/drawing/2010/main" val="0"/>
              </a:ext>
            </a:extLst>
          </a:blip>
          <a:srcRect/>
          <a:stretch>
            <a:fillRect/>
          </a:stretch>
        </p:blipFill>
        <p:spPr>
          <a:xfrm rot="20592228">
            <a:off x="450850" y="3987800"/>
            <a:ext cx="1209675" cy="19319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8943" name="Picture 31">
            <a:extLst>
              <a:ext uri="{FF2B5EF4-FFF2-40B4-BE49-F238E27FC236}">
                <a16:creationId xmlns:a16="http://schemas.microsoft.com/office/drawing/2014/main" id="{ACD8A0D7-75C6-4CF6-868C-317387418514}"/>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rot="1488107">
            <a:off x="4716463" y="2924175"/>
            <a:ext cx="1063625" cy="1644650"/>
          </a:xfrm>
          <a:prstGeom prst="rect">
            <a:avLst/>
          </a:prstGeom>
          <a:noFill/>
          <a:extLst>
            <a:ext uri="{909E8E84-426E-40DD-AFC4-6F175D3DCCD1}">
              <a14:hiddenFill xmlns:a14="http://schemas.microsoft.com/office/drawing/2010/main">
                <a:solidFill>
                  <a:srgbClr val="FFFFFF"/>
                </a:solidFill>
              </a14:hiddenFill>
            </a:ext>
          </a:extLst>
        </p:spPr>
      </p:pic>
      <p:sp>
        <p:nvSpPr>
          <p:cNvPr id="38947" name="AutoShape 35">
            <a:hlinkClick r:id="rId8" action="ppaction://hlinksldjump" highlightClick="1"/>
            <a:extLst>
              <a:ext uri="{FF2B5EF4-FFF2-40B4-BE49-F238E27FC236}">
                <a16:creationId xmlns:a16="http://schemas.microsoft.com/office/drawing/2014/main" id="{062F2D11-AAF1-454B-A078-557E19080BB0}"/>
              </a:ext>
            </a:extLst>
          </p:cNvPr>
          <p:cNvSpPr>
            <a:spLocks noChangeArrowheads="1"/>
          </p:cNvSpPr>
          <p:nvPr/>
        </p:nvSpPr>
        <p:spPr bwMode="auto">
          <a:xfrm>
            <a:off x="4211638" y="6497638"/>
            <a:ext cx="719137" cy="360362"/>
          </a:xfrm>
          <a:prstGeom prst="actionButtonHom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38949" name="AutoShape 37">
            <a:hlinkClick r:id="rId9" action="ppaction://hlinksldjump" highlightClick="1"/>
            <a:extLst>
              <a:ext uri="{FF2B5EF4-FFF2-40B4-BE49-F238E27FC236}">
                <a16:creationId xmlns:a16="http://schemas.microsoft.com/office/drawing/2014/main" id="{88CAB234-F1AC-4A0C-986F-B1C05E104B56}"/>
              </a:ext>
            </a:extLst>
          </p:cNvPr>
          <p:cNvSpPr>
            <a:spLocks noChangeArrowheads="1"/>
          </p:cNvSpPr>
          <p:nvPr/>
        </p:nvSpPr>
        <p:spPr bwMode="auto">
          <a:xfrm>
            <a:off x="4930775" y="6497638"/>
            <a:ext cx="719138" cy="360362"/>
          </a:xfrm>
          <a:prstGeom prst="actionButtonForwardNex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41" name="Picture 9">
            <a:extLst>
              <a:ext uri="{FF2B5EF4-FFF2-40B4-BE49-F238E27FC236}">
                <a16:creationId xmlns:a16="http://schemas.microsoft.com/office/drawing/2014/main" id="{438DCD54-0CB0-4D0E-A430-160DFEC1269A}"/>
              </a:ext>
            </a:extLst>
          </p:cNvPr>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5040313" y="296863"/>
            <a:ext cx="3265487"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4050" name="Rectangle 18">
            <a:extLst>
              <a:ext uri="{FF2B5EF4-FFF2-40B4-BE49-F238E27FC236}">
                <a16:creationId xmlns:a16="http://schemas.microsoft.com/office/drawing/2014/main" id="{E047E63B-C8E5-4C42-B367-A89791421473}"/>
              </a:ext>
            </a:extLst>
          </p:cNvPr>
          <p:cNvSpPr>
            <a:spLocks noGrp="1" noChangeArrowheads="1"/>
          </p:cNvSpPr>
          <p:nvPr>
            <p:ph type="title" sz="quarter"/>
          </p:nvPr>
        </p:nvSpPr>
        <p:spPr/>
        <p:txBody>
          <a:bodyPr/>
          <a:lstStyle/>
          <a:p>
            <a:endParaRPr lang="fr-FR" altLang="fr-FR"/>
          </a:p>
        </p:txBody>
      </p:sp>
      <p:pic>
        <p:nvPicPr>
          <p:cNvPr id="44038" name="Picture 6">
            <a:extLst>
              <a:ext uri="{FF2B5EF4-FFF2-40B4-BE49-F238E27FC236}">
                <a16:creationId xmlns:a16="http://schemas.microsoft.com/office/drawing/2014/main" id="{B56FC66D-ABA4-4629-B982-06A1CD297FF7}"/>
              </a:ext>
            </a:extLst>
          </p:cNvPr>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a:xfrm>
            <a:off x="2698750" y="3843338"/>
            <a:ext cx="3744913" cy="24384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4037" name="Picture 5">
            <a:extLst>
              <a:ext uri="{FF2B5EF4-FFF2-40B4-BE49-F238E27FC236}">
                <a16:creationId xmlns:a16="http://schemas.microsoft.com/office/drawing/2014/main" id="{D134A53E-FF90-4C39-BB21-AA1CB3CD80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6263" y="352425"/>
            <a:ext cx="2916237" cy="4176713"/>
          </a:xfrm>
          <a:prstGeom prst="rect">
            <a:avLst/>
          </a:prstGeom>
          <a:noFill/>
          <a:extLst>
            <a:ext uri="{909E8E84-426E-40DD-AFC4-6F175D3DCCD1}">
              <a14:hiddenFill xmlns:a14="http://schemas.microsoft.com/office/drawing/2010/main">
                <a:solidFill>
                  <a:srgbClr val="FFFFFF"/>
                </a:solidFill>
              </a14:hiddenFill>
            </a:ext>
          </a:extLst>
        </p:spPr>
      </p:pic>
      <p:pic>
        <p:nvPicPr>
          <p:cNvPr id="44049" name="Picture 17">
            <a:extLst>
              <a:ext uri="{FF2B5EF4-FFF2-40B4-BE49-F238E27FC236}">
                <a16:creationId xmlns:a16="http://schemas.microsoft.com/office/drawing/2014/main" id="{C4F59FAF-9011-4F1D-B1D0-8161EFDD7A8C}"/>
              </a:ext>
            </a:extLst>
          </p:cNvPr>
          <p:cNvPicPr>
            <a:picLocks noGrp="1" noChangeAspect="1" noChangeArrowheads="1" noCrop="1"/>
          </p:cNvPicPr>
          <p:nvPr>
            <p:ph sz="quarter" idx="4"/>
          </p:nvPr>
        </p:nvPicPr>
        <p:blipFill>
          <a:blip r:embed="rId5">
            <a:extLst>
              <a:ext uri="{28A0092B-C50C-407E-A947-70E740481C1C}">
                <a14:useLocalDpi xmlns:a14="http://schemas.microsoft.com/office/drawing/2010/main" val="0"/>
              </a:ext>
            </a:extLst>
          </a:blip>
          <a:srcRect/>
          <a:stretch>
            <a:fillRect/>
          </a:stretch>
        </p:blipFill>
        <p:spPr>
          <a:xfrm rot="1248550">
            <a:off x="7600950" y="4427538"/>
            <a:ext cx="1052513" cy="177323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4053" name="Picture 21">
            <a:extLst>
              <a:ext uri="{FF2B5EF4-FFF2-40B4-BE49-F238E27FC236}">
                <a16:creationId xmlns:a16="http://schemas.microsoft.com/office/drawing/2014/main" id="{7CD40A00-13E9-4998-9053-24A8493924FD}"/>
              </a:ext>
            </a:extLst>
          </p:cNvPr>
          <p:cNvPicPr>
            <a:picLocks noGrp="1" noChangeAspect="1" noChangeArrowheads="1" noCrop="1"/>
          </p:cNvPicPr>
          <p:nvPr>
            <p:ph sz="quarter" idx="3"/>
          </p:nvPr>
        </p:nvPicPr>
        <p:blipFill>
          <a:blip r:embed="rId6">
            <a:extLst>
              <a:ext uri="{28A0092B-C50C-407E-A947-70E740481C1C}">
                <a14:useLocalDpi xmlns:a14="http://schemas.microsoft.com/office/drawing/2010/main" val="0"/>
              </a:ext>
            </a:extLst>
          </a:blip>
          <a:srcRect/>
          <a:stretch>
            <a:fillRect/>
          </a:stretch>
        </p:blipFill>
        <p:spPr>
          <a:xfrm rot="20111893">
            <a:off x="468313" y="4652963"/>
            <a:ext cx="1000125" cy="1500187"/>
          </a:xfrm>
          <a:noFill/>
          <a:extLst>
            <a:ext uri="{909E8E84-426E-40DD-AFC4-6F175D3DCCD1}">
              <a14:hiddenFill xmlns:a14="http://schemas.microsoft.com/office/drawing/2010/main">
                <a:solidFill>
                  <a:srgbClr val="FFFFFF"/>
                </a:solidFill>
              </a14:hiddenFill>
            </a:ext>
          </a:extLst>
        </p:spPr>
      </p:pic>
      <p:sp>
        <p:nvSpPr>
          <p:cNvPr id="44058" name="AutoShape 26">
            <a:hlinkClick r:id="rId7" action="ppaction://hlinksldjump" highlightClick="1"/>
            <a:extLst>
              <a:ext uri="{FF2B5EF4-FFF2-40B4-BE49-F238E27FC236}">
                <a16:creationId xmlns:a16="http://schemas.microsoft.com/office/drawing/2014/main" id="{82FC9CFD-ACEF-4EE4-859D-4F30152CFF59}"/>
              </a:ext>
            </a:extLst>
          </p:cNvPr>
          <p:cNvSpPr>
            <a:spLocks noChangeArrowheads="1"/>
          </p:cNvSpPr>
          <p:nvPr/>
        </p:nvSpPr>
        <p:spPr bwMode="auto">
          <a:xfrm>
            <a:off x="4211638" y="6497638"/>
            <a:ext cx="719137" cy="360362"/>
          </a:xfrm>
          <a:prstGeom prst="actionButtonHom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44061" name="AutoShape 29">
            <a:hlinkClick r:id="rId8" action="ppaction://hlinksldjump" highlightClick="1"/>
            <a:extLst>
              <a:ext uri="{FF2B5EF4-FFF2-40B4-BE49-F238E27FC236}">
                <a16:creationId xmlns:a16="http://schemas.microsoft.com/office/drawing/2014/main" id="{2C5DFDB2-62BE-4312-B08A-7BEE35127674}"/>
              </a:ext>
            </a:extLst>
          </p:cNvPr>
          <p:cNvSpPr>
            <a:spLocks noChangeArrowheads="1"/>
          </p:cNvSpPr>
          <p:nvPr/>
        </p:nvSpPr>
        <p:spPr bwMode="auto">
          <a:xfrm>
            <a:off x="3511550" y="6497638"/>
            <a:ext cx="719138" cy="360362"/>
          </a:xfrm>
          <a:prstGeom prst="actionButtonBackPrevious">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2" name="Picture 22">
            <a:extLst>
              <a:ext uri="{FF2B5EF4-FFF2-40B4-BE49-F238E27FC236}">
                <a16:creationId xmlns:a16="http://schemas.microsoft.com/office/drawing/2014/main" id="{6757A48B-35F6-49CA-84EE-EFFE045EA450}"/>
              </a:ext>
            </a:extLst>
          </p:cNvPr>
          <p:cNvPicPr>
            <a:picLocks noGrp="1" noChangeAspect="1" noChangeArrowheads="1" noCrop="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468313" y="476250"/>
            <a:ext cx="2203450" cy="30241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1207" name="Picture 7">
            <a:extLst>
              <a:ext uri="{FF2B5EF4-FFF2-40B4-BE49-F238E27FC236}">
                <a16:creationId xmlns:a16="http://schemas.microsoft.com/office/drawing/2014/main" id="{0CEE0B2A-B58E-4872-93BE-0A3A3E3DFB1C}"/>
              </a:ext>
            </a:extLst>
          </p:cNvPr>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6372225" y="476250"/>
            <a:ext cx="2290763" cy="29527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1216" name="Picture 16">
            <a:extLst>
              <a:ext uri="{FF2B5EF4-FFF2-40B4-BE49-F238E27FC236}">
                <a16:creationId xmlns:a16="http://schemas.microsoft.com/office/drawing/2014/main" id="{5CC3C9CB-2EDC-4EDB-85C9-B86F94789F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063" y="2492375"/>
            <a:ext cx="2614612" cy="2540000"/>
          </a:xfrm>
          <a:prstGeom prst="rect">
            <a:avLst/>
          </a:prstGeom>
          <a:noFill/>
          <a:extLst>
            <a:ext uri="{909E8E84-426E-40DD-AFC4-6F175D3DCCD1}">
              <a14:hiddenFill xmlns:a14="http://schemas.microsoft.com/office/drawing/2010/main">
                <a:solidFill>
                  <a:srgbClr val="FFFFFF"/>
                </a:solidFill>
              </a14:hiddenFill>
            </a:ext>
          </a:extLst>
        </p:spPr>
      </p:pic>
      <p:pic>
        <p:nvPicPr>
          <p:cNvPr id="51219" name="Picture 19">
            <a:extLst>
              <a:ext uri="{FF2B5EF4-FFF2-40B4-BE49-F238E27FC236}">
                <a16:creationId xmlns:a16="http://schemas.microsoft.com/office/drawing/2014/main" id="{39B0C2D6-98CF-4013-8C9D-522ADA2D55EB}"/>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211638" y="908050"/>
            <a:ext cx="1152525" cy="885825"/>
          </a:xfrm>
          <a:prstGeom prst="rect">
            <a:avLst/>
          </a:prstGeom>
          <a:noFill/>
          <a:extLst>
            <a:ext uri="{909E8E84-426E-40DD-AFC4-6F175D3DCCD1}">
              <a14:hiddenFill xmlns:a14="http://schemas.microsoft.com/office/drawing/2010/main">
                <a:solidFill>
                  <a:srgbClr val="FFFFFF"/>
                </a:solidFill>
              </a14:hiddenFill>
            </a:ext>
          </a:extLst>
        </p:spPr>
      </p:pic>
      <p:pic>
        <p:nvPicPr>
          <p:cNvPr id="51218" name="Picture 18">
            <a:extLst>
              <a:ext uri="{FF2B5EF4-FFF2-40B4-BE49-F238E27FC236}">
                <a16:creationId xmlns:a16="http://schemas.microsoft.com/office/drawing/2014/main" id="{D399B4EB-ED4F-47F2-B32C-E52F90E76A0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61238" y="4387850"/>
            <a:ext cx="1782762" cy="2470150"/>
          </a:xfrm>
          <a:prstGeom prst="rect">
            <a:avLst/>
          </a:prstGeom>
          <a:noFill/>
          <a:extLst>
            <a:ext uri="{909E8E84-426E-40DD-AFC4-6F175D3DCCD1}">
              <a14:hiddenFill xmlns:a14="http://schemas.microsoft.com/office/drawing/2010/main">
                <a:solidFill>
                  <a:srgbClr val="FFFFFF"/>
                </a:solidFill>
              </a14:hiddenFill>
            </a:ext>
          </a:extLst>
        </p:spPr>
      </p:pic>
      <p:pic>
        <p:nvPicPr>
          <p:cNvPr id="51213" name="Picture 13">
            <a:extLst>
              <a:ext uri="{FF2B5EF4-FFF2-40B4-BE49-F238E27FC236}">
                <a16:creationId xmlns:a16="http://schemas.microsoft.com/office/drawing/2014/main" id="{402DC1B1-2470-47F5-AC6F-8466BD2C0D55}"/>
              </a:ext>
            </a:extLst>
          </p:cNvPr>
          <p:cNvPicPr>
            <a:picLocks noGrp="1" noChangeAspect="1" noChangeArrowheads="1"/>
          </p:cNvPicPr>
          <p:nvPr>
            <p:ph sz="quarter" idx="4"/>
          </p:nvPr>
        </p:nvPicPr>
        <p:blipFill>
          <a:blip r:embed="rId7">
            <a:extLst>
              <a:ext uri="{28A0092B-C50C-407E-A947-70E740481C1C}">
                <a14:useLocalDpi xmlns:a14="http://schemas.microsoft.com/office/drawing/2010/main" val="0"/>
              </a:ext>
            </a:extLst>
          </a:blip>
          <a:srcRect/>
          <a:stretch>
            <a:fillRect/>
          </a:stretch>
        </p:blipFill>
        <p:spPr>
          <a:xfrm>
            <a:off x="3808413" y="4097338"/>
            <a:ext cx="3690937" cy="24606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1210" name="Picture 10">
            <a:extLst>
              <a:ext uri="{FF2B5EF4-FFF2-40B4-BE49-F238E27FC236}">
                <a16:creationId xmlns:a16="http://schemas.microsoft.com/office/drawing/2014/main" id="{2CD89D62-D825-486D-8167-E7E0F3DC2B37}"/>
              </a:ext>
            </a:extLst>
          </p:cNvPr>
          <p:cNvPicPr>
            <a:picLocks noGrp="1" noChangeAspect="1" noChangeArrowheads="1"/>
          </p:cNvPicPr>
          <p:nvPr>
            <p:ph sz="quarter" idx="3"/>
          </p:nvPr>
        </p:nvPicPr>
        <p:blipFill>
          <a:blip r:embed="rId8">
            <a:extLst>
              <a:ext uri="{28A0092B-C50C-407E-A947-70E740481C1C}">
                <a14:useLocalDpi xmlns:a14="http://schemas.microsoft.com/office/drawing/2010/main" val="0"/>
              </a:ext>
            </a:extLst>
          </a:blip>
          <a:srcRect/>
          <a:stretch>
            <a:fillRect/>
          </a:stretch>
        </p:blipFill>
        <p:spPr>
          <a:xfrm>
            <a:off x="684213" y="4149725"/>
            <a:ext cx="3240087" cy="21955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1217" name="Picture 17">
            <a:extLst>
              <a:ext uri="{FF2B5EF4-FFF2-40B4-BE49-F238E27FC236}">
                <a16:creationId xmlns:a16="http://schemas.microsoft.com/office/drawing/2014/main" id="{D55E61BC-A4A0-4A40-BBD2-29F4F574CE2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92275" y="2060575"/>
            <a:ext cx="2808288" cy="2781300"/>
          </a:xfrm>
          <a:prstGeom prst="rect">
            <a:avLst/>
          </a:prstGeom>
          <a:noFill/>
          <a:extLst>
            <a:ext uri="{909E8E84-426E-40DD-AFC4-6F175D3DCCD1}">
              <a14:hiddenFill xmlns:a14="http://schemas.microsoft.com/office/drawing/2010/main">
                <a:solidFill>
                  <a:srgbClr val="FFFFFF"/>
                </a:solidFill>
              </a14:hiddenFill>
            </a:ext>
          </a:extLst>
        </p:spPr>
      </p:pic>
      <p:sp>
        <p:nvSpPr>
          <p:cNvPr id="51226" name="AutoShape 26">
            <a:hlinkClick r:id="rId10" action="ppaction://hlinksldjump" highlightClick="1"/>
            <a:extLst>
              <a:ext uri="{FF2B5EF4-FFF2-40B4-BE49-F238E27FC236}">
                <a16:creationId xmlns:a16="http://schemas.microsoft.com/office/drawing/2014/main" id="{3B814814-7657-456E-8470-DF17834D04B3}"/>
              </a:ext>
            </a:extLst>
          </p:cNvPr>
          <p:cNvSpPr>
            <a:spLocks noChangeArrowheads="1"/>
          </p:cNvSpPr>
          <p:nvPr/>
        </p:nvSpPr>
        <p:spPr bwMode="auto">
          <a:xfrm>
            <a:off x="4211638" y="6497638"/>
            <a:ext cx="719137" cy="360362"/>
          </a:xfrm>
          <a:prstGeom prst="actionButtonHom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1228" name="AutoShape 28">
            <a:hlinkClick r:id="rId11" action="ppaction://hlinksldjump" highlightClick="1"/>
            <a:extLst>
              <a:ext uri="{FF2B5EF4-FFF2-40B4-BE49-F238E27FC236}">
                <a16:creationId xmlns:a16="http://schemas.microsoft.com/office/drawing/2014/main" id="{73C7AB43-FDBB-4399-971A-6B9F920D3421}"/>
              </a:ext>
            </a:extLst>
          </p:cNvPr>
          <p:cNvSpPr>
            <a:spLocks noChangeArrowheads="1"/>
          </p:cNvSpPr>
          <p:nvPr/>
        </p:nvSpPr>
        <p:spPr bwMode="auto">
          <a:xfrm>
            <a:off x="4930775" y="6497638"/>
            <a:ext cx="719138" cy="360362"/>
          </a:xfrm>
          <a:prstGeom prst="actionButtonForwardNex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9156" name="Picture 4">
            <a:extLst>
              <a:ext uri="{FF2B5EF4-FFF2-40B4-BE49-F238E27FC236}">
                <a16:creationId xmlns:a16="http://schemas.microsoft.com/office/drawing/2014/main" id="{6876EF42-5DC1-46DD-AF7F-93B9F1946E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479424">
            <a:off x="252413" y="55563"/>
            <a:ext cx="2319337" cy="3373437"/>
          </a:xfrm>
          <a:prstGeom prst="rect">
            <a:avLst/>
          </a:prstGeom>
          <a:noFill/>
          <a:extLst>
            <a:ext uri="{909E8E84-426E-40DD-AFC4-6F175D3DCCD1}">
              <a14:hiddenFill xmlns:a14="http://schemas.microsoft.com/office/drawing/2010/main">
                <a:solidFill>
                  <a:srgbClr val="FFFFFF"/>
                </a:solidFill>
              </a14:hiddenFill>
            </a:ext>
          </a:extLst>
        </p:spPr>
      </p:pic>
      <p:sp>
        <p:nvSpPr>
          <p:cNvPr id="49160" name="Rectangle 8">
            <a:extLst>
              <a:ext uri="{FF2B5EF4-FFF2-40B4-BE49-F238E27FC236}">
                <a16:creationId xmlns:a16="http://schemas.microsoft.com/office/drawing/2014/main" id="{3BDC6589-2CD2-4127-A758-6DD6509CAFD7}"/>
              </a:ext>
            </a:extLst>
          </p:cNvPr>
          <p:cNvSpPr>
            <a:spLocks noGrp="1" noChangeArrowheads="1"/>
          </p:cNvSpPr>
          <p:nvPr>
            <p:ph type="title"/>
          </p:nvPr>
        </p:nvSpPr>
        <p:spPr>
          <a:xfrm>
            <a:off x="468313" y="908050"/>
            <a:ext cx="7543800" cy="1431925"/>
          </a:xfrm>
        </p:spPr>
        <p:txBody>
          <a:bodyPr/>
          <a:lstStyle/>
          <a:p>
            <a:r>
              <a:rPr lang="fr-FR" altLang="fr-FR" sz="1600" b="0">
                <a:solidFill>
                  <a:srgbClr val="FDFD31"/>
                </a:solidFill>
              </a:rPr>
              <a:t>A l’armée </a:t>
            </a:r>
            <a:br>
              <a:rPr lang="fr-FR" altLang="fr-FR" sz="1600" b="0">
                <a:solidFill>
                  <a:srgbClr val="FDFD31"/>
                </a:solidFill>
              </a:rPr>
            </a:br>
            <a:r>
              <a:rPr lang="fr-FR" altLang="fr-FR" sz="1600" b="0">
                <a:solidFill>
                  <a:srgbClr val="FDFD31"/>
                </a:solidFill>
              </a:rPr>
              <a:t>dans la marine </a:t>
            </a:r>
          </a:p>
        </p:txBody>
      </p:sp>
      <p:pic>
        <p:nvPicPr>
          <p:cNvPr id="49159" name="Picture 7">
            <a:extLst>
              <a:ext uri="{FF2B5EF4-FFF2-40B4-BE49-F238E27FC236}">
                <a16:creationId xmlns:a16="http://schemas.microsoft.com/office/drawing/2014/main" id="{5742A388-F6A4-4E8C-9446-587CA1775639}"/>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rot="589516">
            <a:off x="561975" y="2232025"/>
            <a:ext cx="2836863"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9157" name="Picture 5">
            <a:extLst>
              <a:ext uri="{FF2B5EF4-FFF2-40B4-BE49-F238E27FC236}">
                <a16:creationId xmlns:a16="http://schemas.microsoft.com/office/drawing/2014/main" id="{7560D383-2704-4B56-AC5F-60BD462B69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878102">
            <a:off x="4930775" y="0"/>
            <a:ext cx="2767013" cy="4005263"/>
          </a:xfrm>
          <a:prstGeom prst="rect">
            <a:avLst/>
          </a:prstGeom>
          <a:noFill/>
          <a:extLst>
            <a:ext uri="{909E8E84-426E-40DD-AFC4-6F175D3DCCD1}">
              <a14:hiddenFill xmlns:a14="http://schemas.microsoft.com/office/drawing/2010/main">
                <a:solidFill>
                  <a:srgbClr val="FFFFFF"/>
                </a:solidFill>
              </a14:hiddenFill>
            </a:ext>
          </a:extLst>
        </p:spPr>
      </p:pic>
      <p:pic>
        <p:nvPicPr>
          <p:cNvPr id="49158" name="Picture 6">
            <a:extLst>
              <a:ext uri="{FF2B5EF4-FFF2-40B4-BE49-F238E27FC236}">
                <a16:creationId xmlns:a16="http://schemas.microsoft.com/office/drawing/2014/main" id="{7737C4CD-414A-47B5-A1A7-38650FA5A86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44857">
            <a:off x="5834063" y="2825750"/>
            <a:ext cx="2881312" cy="4032250"/>
          </a:xfrm>
          <a:prstGeom prst="rect">
            <a:avLst/>
          </a:prstGeom>
          <a:noFill/>
          <a:extLst>
            <a:ext uri="{909E8E84-426E-40DD-AFC4-6F175D3DCCD1}">
              <a14:hiddenFill xmlns:a14="http://schemas.microsoft.com/office/drawing/2010/main">
                <a:solidFill>
                  <a:srgbClr val="FFFFFF"/>
                </a:solidFill>
              </a14:hiddenFill>
            </a:ext>
          </a:extLst>
        </p:spPr>
      </p:pic>
      <p:sp>
        <p:nvSpPr>
          <p:cNvPr id="49164" name="Text Box 12">
            <a:extLst>
              <a:ext uri="{FF2B5EF4-FFF2-40B4-BE49-F238E27FC236}">
                <a16:creationId xmlns:a16="http://schemas.microsoft.com/office/drawing/2014/main" id="{679516F4-D7ED-4663-8937-749CA681A923}"/>
              </a:ext>
            </a:extLst>
          </p:cNvPr>
          <p:cNvSpPr txBox="1">
            <a:spLocks noChangeArrowheads="1"/>
          </p:cNvSpPr>
          <p:nvPr/>
        </p:nvSpPr>
        <p:spPr bwMode="auto">
          <a:xfrm>
            <a:off x="4572000" y="2492375"/>
            <a:ext cx="20161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fr-FR" altLang="fr-FR" sz="1600">
                <a:solidFill>
                  <a:srgbClr val="FDFD31"/>
                </a:solidFill>
              </a:rPr>
              <a:t>J’étais cuisto</a:t>
            </a:r>
          </a:p>
        </p:txBody>
      </p:sp>
      <p:sp>
        <p:nvSpPr>
          <p:cNvPr id="49165" name="Text Box 13">
            <a:extLst>
              <a:ext uri="{FF2B5EF4-FFF2-40B4-BE49-F238E27FC236}">
                <a16:creationId xmlns:a16="http://schemas.microsoft.com/office/drawing/2014/main" id="{75A6AB5A-6143-4DA8-86BE-1C3F1F4935DD}"/>
              </a:ext>
            </a:extLst>
          </p:cNvPr>
          <p:cNvSpPr txBox="1">
            <a:spLocks noChangeArrowheads="1"/>
          </p:cNvSpPr>
          <p:nvPr/>
        </p:nvSpPr>
        <p:spPr bwMode="auto">
          <a:xfrm>
            <a:off x="1908175" y="4941888"/>
            <a:ext cx="1439863"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fr-FR" altLang="fr-FR" sz="1600">
                <a:solidFill>
                  <a:srgbClr val="FDFD31"/>
                </a:solidFill>
              </a:rPr>
              <a:t>C’étais tres dur</a:t>
            </a:r>
          </a:p>
        </p:txBody>
      </p:sp>
      <p:sp>
        <p:nvSpPr>
          <p:cNvPr id="49166" name="Text Box 14">
            <a:extLst>
              <a:ext uri="{FF2B5EF4-FFF2-40B4-BE49-F238E27FC236}">
                <a16:creationId xmlns:a16="http://schemas.microsoft.com/office/drawing/2014/main" id="{42E72988-8096-468F-AE59-DE6B68DDDB09}"/>
              </a:ext>
            </a:extLst>
          </p:cNvPr>
          <p:cNvSpPr txBox="1">
            <a:spLocks noChangeArrowheads="1"/>
          </p:cNvSpPr>
          <p:nvPr/>
        </p:nvSpPr>
        <p:spPr bwMode="auto">
          <a:xfrm>
            <a:off x="6335713" y="5010150"/>
            <a:ext cx="2808287" cy="703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fr-FR" altLang="fr-FR" sz="1600">
                <a:solidFill>
                  <a:srgbClr val="FDFD31"/>
                </a:solidFill>
              </a:rPr>
              <a:t>On en avait</a:t>
            </a:r>
          </a:p>
          <a:p>
            <a:pPr algn="l">
              <a:spcBef>
                <a:spcPct val="50000"/>
              </a:spcBef>
            </a:pPr>
            <a:r>
              <a:rPr lang="fr-FR" altLang="fr-FR" sz="1600">
                <a:solidFill>
                  <a:srgbClr val="FDFD31"/>
                </a:solidFill>
              </a:rPr>
              <a:t>Parfois plein le cul</a:t>
            </a:r>
          </a:p>
        </p:txBody>
      </p:sp>
      <p:pic>
        <p:nvPicPr>
          <p:cNvPr id="49170" name="Picture 18">
            <a:extLst>
              <a:ext uri="{FF2B5EF4-FFF2-40B4-BE49-F238E27FC236}">
                <a16:creationId xmlns:a16="http://schemas.microsoft.com/office/drawing/2014/main" id="{F288B6F4-5CB8-4817-9DFA-C86676A7E5E9}"/>
              </a:ext>
            </a:extLst>
          </p:cNvPr>
          <p:cNvPicPr>
            <a:picLocks noGrp="1" noChangeAspect="1" noChangeArrowheads="1" noCrop="1"/>
          </p:cNvPicPr>
          <p:nvPr>
            <p:ph sz="half" idx="2"/>
          </p:nvPr>
        </p:nvPicPr>
        <p:blipFill>
          <a:blip r:embed="rId6">
            <a:extLst>
              <a:ext uri="{28A0092B-C50C-407E-A947-70E740481C1C}">
                <a14:useLocalDpi xmlns:a14="http://schemas.microsoft.com/office/drawing/2010/main" val="0"/>
              </a:ext>
            </a:extLst>
          </a:blip>
          <a:srcRect/>
          <a:stretch>
            <a:fillRect/>
          </a:stretch>
        </p:blipFill>
        <p:spPr>
          <a:xfrm>
            <a:off x="4024313" y="4652963"/>
            <a:ext cx="1095375" cy="15811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9177" name="AutoShape 25">
            <a:hlinkClick r:id="rId7" action="ppaction://hlinksldjump" highlightClick="1"/>
            <a:extLst>
              <a:ext uri="{FF2B5EF4-FFF2-40B4-BE49-F238E27FC236}">
                <a16:creationId xmlns:a16="http://schemas.microsoft.com/office/drawing/2014/main" id="{9B11D0AD-4F54-4FB8-9CD5-F2D669F5287A}"/>
              </a:ext>
            </a:extLst>
          </p:cNvPr>
          <p:cNvSpPr>
            <a:spLocks noChangeArrowheads="1"/>
          </p:cNvSpPr>
          <p:nvPr/>
        </p:nvSpPr>
        <p:spPr bwMode="auto">
          <a:xfrm>
            <a:off x="4211638" y="6497638"/>
            <a:ext cx="719137" cy="360362"/>
          </a:xfrm>
          <a:prstGeom prst="actionButtonHom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49178" name="AutoShape 26">
            <a:hlinkClick r:id="rId8" action="ppaction://hlinksldjump" highlightClick="1"/>
            <a:extLst>
              <a:ext uri="{FF2B5EF4-FFF2-40B4-BE49-F238E27FC236}">
                <a16:creationId xmlns:a16="http://schemas.microsoft.com/office/drawing/2014/main" id="{2FBE158A-D81A-48E3-B717-2FBBFD3D7BAB}"/>
              </a:ext>
            </a:extLst>
          </p:cNvPr>
          <p:cNvSpPr>
            <a:spLocks noChangeArrowheads="1"/>
          </p:cNvSpPr>
          <p:nvPr/>
        </p:nvSpPr>
        <p:spPr bwMode="auto">
          <a:xfrm>
            <a:off x="3489325" y="6497638"/>
            <a:ext cx="719138" cy="360362"/>
          </a:xfrm>
          <a:prstGeom prst="actionButtonBackPrevious">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87" name="Picture 19">
            <a:extLst>
              <a:ext uri="{FF2B5EF4-FFF2-40B4-BE49-F238E27FC236}">
                <a16:creationId xmlns:a16="http://schemas.microsoft.com/office/drawing/2014/main" id="{4065DBAF-B241-449F-AF5F-2E50AC7915B4}"/>
              </a:ext>
            </a:extLst>
          </p:cNvPr>
          <p:cNvPicPr>
            <a:picLocks noGrp="1" noChangeAspect="1" noChangeArrowheads="1"/>
          </p:cNvPicPr>
          <p:nvPr>
            <p:ph sz="quarter" idx="4"/>
          </p:nvPr>
        </p:nvPicPr>
        <p:blipFill>
          <a:blip r:embed="rId2">
            <a:extLst>
              <a:ext uri="{28A0092B-C50C-407E-A947-70E740481C1C}">
                <a14:useLocalDpi xmlns:a14="http://schemas.microsoft.com/office/drawing/2010/main" val="0"/>
              </a:ext>
            </a:extLst>
          </a:blip>
          <a:srcRect/>
          <a:stretch>
            <a:fillRect/>
          </a:stretch>
        </p:blipFill>
        <p:spPr>
          <a:xfrm>
            <a:off x="4572000" y="3429000"/>
            <a:ext cx="4098925" cy="30749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8375" name="Picture 7">
            <a:extLst>
              <a:ext uri="{FF2B5EF4-FFF2-40B4-BE49-F238E27FC236}">
                <a16:creationId xmlns:a16="http://schemas.microsoft.com/office/drawing/2014/main" id="{F620723C-6643-4B44-897B-D98FF5E5FF9B}"/>
              </a:ext>
            </a:extLst>
          </p:cNvPr>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4251325" y="620713"/>
            <a:ext cx="4427538" cy="33194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8388" name="Rectangle 20">
            <a:extLst>
              <a:ext uri="{FF2B5EF4-FFF2-40B4-BE49-F238E27FC236}">
                <a16:creationId xmlns:a16="http://schemas.microsoft.com/office/drawing/2014/main" id="{BF254C43-CA9C-40D2-AB1E-5A30FF5112FF}"/>
              </a:ext>
            </a:extLst>
          </p:cNvPr>
          <p:cNvSpPr>
            <a:spLocks noGrp="1" noChangeArrowheads="1"/>
          </p:cNvSpPr>
          <p:nvPr>
            <p:ph type="title" sz="quarter"/>
          </p:nvPr>
        </p:nvSpPr>
        <p:spPr/>
        <p:txBody>
          <a:bodyPr/>
          <a:lstStyle/>
          <a:p>
            <a:endParaRPr lang="fr-FR" altLang="fr-FR"/>
          </a:p>
        </p:txBody>
      </p:sp>
      <p:pic>
        <p:nvPicPr>
          <p:cNvPr id="58381" name="Picture 13">
            <a:extLst>
              <a:ext uri="{FF2B5EF4-FFF2-40B4-BE49-F238E27FC236}">
                <a16:creationId xmlns:a16="http://schemas.microsoft.com/office/drawing/2014/main" id="{B7D00204-37AD-44AF-B685-53AFD2978280}"/>
              </a:ext>
            </a:extLst>
          </p:cNvPr>
          <p:cNvPicPr>
            <a:picLocks noGrp="1" noChangeAspect="1" noChangeArrowheads="1"/>
          </p:cNvPicPr>
          <p:nvPr>
            <p:ph sz="quarter" idx="1"/>
          </p:nvPr>
        </p:nvPicPr>
        <p:blipFill>
          <a:blip r:embed="rId4">
            <a:extLst>
              <a:ext uri="{28A0092B-C50C-407E-A947-70E740481C1C}">
                <a14:useLocalDpi xmlns:a14="http://schemas.microsoft.com/office/drawing/2010/main" val="0"/>
              </a:ext>
            </a:extLst>
          </a:blip>
          <a:srcRect/>
          <a:stretch>
            <a:fillRect/>
          </a:stretch>
        </p:blipFill>
        <p:spPr>
          <a:xfrm>
            <a:off x="593725" y="620713"/>
            <a:ext cx="3744913" cy="28082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8384" name="Picture 16">
            <a:extLst>
              <a:ext uri="{FF2B5EF4-FFF2-40B4-BE49-F238E27FC236}">
                <a16:creationId xmlns:a16="http://schemas.microsoft.com/office/drawing/2014/main" id="{D403EB55-A330-4DE8-8BD8-A70BC53E3142}"/>
              </a:ext>
            </a:extLst>
          </p:cNvPr>
          <p:cNvPicPr>
            <a:picLocks noGrp="1" noChangeAspect="1" noChangeArrowheads="1"/>
          </p:cNvPicPr>
          <p:nvPr>
            <p:ph sz="quarter" idx="3"/>
          </p:nvPr>
        </p:nvPicPr>
        <p:blipFill>
          <a:blip r:embed="rId5">
            <a:extLst>
              <a:ext uri="{28A0092B-C50C-407E-A947-70E740481C1C}">
                <a14:useLocalDpi xmlns:a14="http://schemas.microsoft.com/office/drawing/2010/main" val="0"/>
              </a:ext>
            </a:extLst>
          </a:blip>
          <a:srcRect/>
          <a:stretch>
            <a:fillRect/>
          </a:stretch>
        </p:blipFill>
        <p:spPr>
          <a:xfrm>
            <a:off x="957263" y="3087688"/>
            <a:ext cx="2593975" cy="34591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8394" name="AutoShape 26">
            <a:hlinkClick r:id="rId6" action="ppaction://hlinksldjump" highlightClick="1"/>
            <a:extLst>
              <a:ext uri="{FF2B5EF4-FFF2-40B4-BE49-F238E27FC236}">
                <a16:creationId xmlns:a16="http://schemas.microsoft.com/office/drawing/2014/main" id="{56B97B52-A7C6-4371-BDD1-3169DEBE16AB}"/>
              </a:ext>
            </a:extLst>
          </p:cNvPr>
          <p:cNvSpPr>
            <a:spLocks noChangeArrowheads="1"/>
          </p:cNvSpPr>
          <p:nvPr/>
        </p:nvSpPr>
        <p:spPr bwMode="auto">
          <a:xfrm>
            <a:off x="4211638" y="6497638"/>
            <a:ext cx="719137" cy="360362"/>
          </a:xfrm>
          <a:prstGeom prst="actionButtonHom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58396" name="AutoShape 28">
            <a:hlinkClick r:id="rId7" action="ppaction://hlinksldjump" highlightClick="1"/>
            <a:extLst>
              <a:ext uri="{FF2B5EF4-FFF2-40B4-BE49-F238E27FC236}">
                <a16:creationId xmlns:a16="http://schemas.microsoft.com/office/drawing/2014/main" id="{999620DF-572F-4492-BA23-D2A9FF8B078F}"/>
              </a:ext>
            </a:extLst>
          </p:cNvPr>
          <p:cNvSpPr>
            <a:spLocks noChangeArrowheads="1"/>
          </p:cNvSpPr>
          <p:nvPr/>
        </p:nvSpPr>
        <p:spPr bwMode="auto">
          <a:xfrm>
            <a:off x="4930775" y="6497638"/>
            <a:ext cx="719138" cy="360362"/>
          </a:xfrm>
          <a:prstGeom prst="actionButtonForwardNex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3492" name="Picture 4">
            <a:extLst>
              <a:ext uri="{FF2B5EF4-FFF2-40B4-BE49-F238E27FC236}">
                <a16:creationId xmlns:a16="http://schemas.microsoft.com/office/drawing/2014/main" id="{0E0E2268-6488-4F1A-997B-8F26521338B3}"/>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rot="20450390">
            <a:off x="468313" y="476250"/>
            <a:ext cx="3529012" cy="26463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3495" name="Picture 7">
            <a:extLst>
              <a:ext uri="{FF2B5EF4-FFF2-40B4-BE49-F238E27FC236}">
                <a16:creationId xmlns:a16="http://schemas.microsoft.com/office/drawing/2014/main" id="{FCF44046-C246-44AB-8ABD-C1040EDD559A}"/>
              </a:ext>
            </a:extLst>
          </p:cNvPr>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rot="1272437">
            <a:off x="4824413" y="503238"/>
            <a:ext cx="3898900" cy="29257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3498" name="Picture 10">
            <a:extLst>
              <a:ext uri="{FF2B5EF4-FFF2-40B4-BE49-F238E27FC236}">
                <a16:creationId xmlns:a16="http://schemas.microsoft.com/office/drawing/2014/main" id="{0105F675-D610-4FBC-A61A-4EA32D7C2549}"/>
              </a:ext>
            </a:extLst>
          </p:cNvPr>
          <p:cNvPicPr>
            <a:picLocks noGrp="1" noChangeAspect="1" noChangeArrowheads="1"/>
          </p:cNvPicPr>
          <p:nvPr>
            <p:ph sz="quarter" idx="3"/>
          </p:nvPr>
        </p:nvPicPr>
        <p:blipFill>
          <a:blip r:embed="rId4">
            <a:extLst>
              <a:ext uri="{28A0092B-C50C-407E-A947-70E740481C1C}">
                <a14:useLocalDpi xmlns:a14="http://schemas.microsoft.com/office/drawing/2010/main" val="0"/>
              </a:ext>
            </a:extLst>
          </a:blip>
          <a:srcRect/>
          <a:stretch>
            <a:fillRect/>
          </a:stretch>
        </p:blipFill>
        <p:spPr>
          <a:xfrm rot="762010">
            <a:off x="647700" y="3429000"/>
            <a:ext cx="3529013" cy="26463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3501" name="Picture 13">
            <a:extLst>
              <a:ext uri="{FF2B5EF4-FFF2-40B4-BE49-F238E27FC236}">
                <a16:creationId xmlns:a16="http://schemas.microsoft.com/office/drawing/2014/main" id="{45E50141-F4EA-4EFC-9D6E-32CC91DD753D}"/>
              </a:ext>
            </a:extLst>
          </p:cNvPr>
          <p:cNvPicPr>
            <a:picLocks noGrp="1" noChangeAspect="1" noChangeArrowheads="1"/>
          </p:cNvPicPr>
          <p:nvPr>
            <p:ph sz="quarter" idx="4"/>
          </p:nvPr>
        </p:nvPicPr>
        <p:blipFill>
          <a:blip r:embed="rId5">
            <a:extLst>
              <a:ext uri="{28A0092B-C50C-407E-A947-70E740481C1C}">
                <a14:useLocalDpi xmlns:a14="http://schemas.microsoft.com/office/drawing/2010/main" val="0"/>
              </a:ext>
            </a:extLst>
          </a:blip>
          <a:srcRect/>
          <a:stretch>
            <a:fillRect/>
          </a:stretch>
        </p:blipFill>
        <p:spPr>
          <a:xfrm rot="21081996">
            <a:off x="4826000" y="3429000"/>
            <a:ext cx="3743325" cy="28067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3508" name="AutoShape 20">
            <a:hlinkClick r:id="rId6" action="ppaction://hlinksldjump" highlightClick="1"/>
            <a:extLst>
              <a:ext uri="{FF2B5EF4-FFF2-40B4-BE49-F238E27FC236}">
                <a16:creationId xmlns:a16="http://schemas.microsoft.com/office/drawing/2014/main" id="{2330AF1A-67E8-4192-B54C-F6DC3D33939D}"/>
              </a:ext>
            </a:extLst>
          </p:cNvPr>
          <p:cNvSpPr>
            <a:spLocks noChangeArrowheads="1"/>
          </p:cNvSpPr>
          <p:nvPr/>
        </p:nvSpPr>
        <p:spPr bwMode="auto">
          <a:xfrm>
            <a:off x="4211638" y="6497638"/>
            <a:ext cx="719137" cy="360362"/>
          </a:xfrm>
          <a:prstGeom prst="actionButtonHom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63509" name="AutoShape 21">
            <a:hlinkClick r:id="rId7" action="ppaction://hlinksldjump" highlightClick="1"/>
            <a:extLst>
              <a:ext uri="{FF2B5EF4-FFF2-40B4-BE49-F238E27FC236}">
                <a16:creationId xmlns:a16="http://schemas.microsoft.com/office/drawing/2014/main" id="{C8505770-91BE-439F-95BB-708B70E74F41}"/>
              </a:ext>
            </a:extLst>
          </p:cNvPr>
          <p:cNvSpPr>
            <a:spLocks noChangeArrowheads="1"/>
          </p:cNvSpPr>
          <p:nvPr/>
        </p:nvSpPr>
        <p:spPr bwMode="auto">
          <a:xfrm>
            <a:off x="3611563" y="6497638"/>
            <a:ext cx="719137" cy="360362"/>
          </a:xfrm>
          <a:prstGeom prst="actionButtonBackPrevious">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63511" name="AutoShape 23">
            <a:hlinkClick r:id="rId8" action="ppaction://hlinksldjump" highlightClick="1"/>
            <a:extLst>
              <a:ext uri="{FF2B5EF4-FFF2-40B4-BE49-F238E27FC236}">
                <a16:creationId xmlns:a16="http://schemas.microsoft.com/office/drawing/2014/main" id="{497C9A3F-0411-4914-B99C-A74C9CDA3525}"/>
              </a:ext>
            </a:extLst>
          </p:cNvPr>
          <p:cNvSpPr>
            <a:spLocks noChangeArrowheads="1"/>
          </p:cNvSpPr>
          <p:nvPr/>
        </p:nvSpPr>
        <p:spPr bwMode="auto">
          <a:xfrm>
            <a:off x="4826000" y="6497638"/>
            <a:ext cx="719138" cy="360362"/>
          </a:xfrm>
          <a:prstGeom prst="actionButtonForwardNex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6" name="Picture 4">
            <a:extLst>
              <a:ext uri="{FF2B5EF4-FFF2-40B4-BE49-F238E27FC236}">
                <a16:creationId xmlns:a16="http://schemas.microsoft.com/office/drawing/2014/main" id="{88377478-855B-4430-9405-32491C38F761}"/>
              </a:ext>
            </a:extLst>
          </p:cNvPr>
          <p:cNvPicPr preferRelativeResize="0">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252413" y="220663"/>
            <a:ext cx="2641600" cy="1981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0118" name="Picture 6">
            <a:extLst>
              <a:ext uri="{FF2B5EF4-FFF2-40B4-BE49-F238E27FC236}">
                <a16:creationId xmlns:a16="http://schemas.microsoft.com/office/drawing/2014/main" id="{363F0DB6-A971-48F6-BDFD-542E12D6EEA5}"/>
              </a:ext>
            </a:extLst>
          </p:cNvPr>
          <p:cNvPicPr preferRelativeResize="0">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3152775" y="215900"/>
            <a:ext cx="2641600" cy="1981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0121" name="Picture 9">
            <a:extLst>
              <a:ext uri="{FF2B5EF4-FFF2-40B4-BE49-F238E27FC236}">
                <a16:creationId xmlns:a16="http://schemas.microsoft.com/office/drawing/2014/main" id="{4604F849-F4D5-47DE-84B8-63C107DB492B}"/>
              </a:ext>
            </a:extLst>
          </p:cNvPr>
          <p:cNvPicPr preferRelativeResize="0">
            <a:picLocks noGrp="1" noChangeAspect="1" noChangeArrowheads="1"/>
          </p:cNvPicPr>
          <p:nvPr>
            <p:ph sz="quarter" idx="3"/>
          </p:nvPr>
        </p:nvPicPr>
        <p:blipFill>
          <a:blip r:embed="rId4">
            <a:extLst>
              <a:ext uri="{28A0092B-C50C-407E-A947-70E740481C1C}">
                <a14:useLocalDpi xmlns:a14="http://schemas.microsoft.com/office/drawing/2010/main" val="0"/>
              </a:ext>
            </a:extLst>
          </a:blip>
          <a:srcRect/>
          <a:stretch>
            <a:fillRect/>
          </a:stretch>
        </p:blipFill>
        <p:spPr>
          <a:xfrm>
            <a:off x="269875" y="2441575"/>
            <a:ext cx="2641600" cy="1981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0124" name="Picture 12">
            <a:extLst>
              <a:ext uri="{FF2B5EF4-FFF2-40B4-BE49-F238E27FC236}">
                <a16:creationId xmlns:a16="http://schemas.microsoft.com/office/drawing/2014/main" id="{00F49459-E549-4B21-879A-892EBDB78E48}"/>
              </a:ext>
            </a:extLst>
          </p:cNvPr>
          <p:cNvPicPr preferRelativeResize="0">
            <a:picLocks noGrp="1" noChangeAspect="1" noChangeArrowheads="1"/>
          </p:cNvPicPr>
          <p:nvPr>
            <p:ph sz="quarter" idx="4"/>
          </p:nvPr>
        </p:nvPicPr>
        <p:blipFill>
          <a:blip r:embed="rId5">
            <a:extLst>
              <a:ext uri="{28A0092B-C50C-407E-A947-70E740481C1C}">
                <a14:useLocalDpi xmlns:a14="http://schemas.microsoft.com/office/drawing/2010/main" val="0"/>
              </a:ext>
            </a:extLst>
          </a:blip>
          <a:srcRect/>
          <a:stretch>
            <a:fillRect/>
          </a:stretch>
        </p:blipFill>
        <p:spPr>
          <a:xfrm>
            <a:off x="258763" y="4686300"/>
            <a:ext cx="2641600" cy="1981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0127" name="Picture 15">
            <a:extLst>
              <a:ext uri="{FF2B5EF4-FFF2-40B4-BE49-F238E27FC236}">
                <a16:creationId xmlns:a16="http://schemas.microsoft.com/office/drawing/2014/main" id="{8788F1D7-99AC-41D0-AA29-1C849AA8FDA0}"/>
              </a:ext>
            </a:extLst>
          </p:cNvPr>
          <p:cNvPicPr preferRelativeResize="0">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32138" y="2435225"/>
            <a:ext cx="264160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90128" name="Picture 16">
            <a:extLst>
              <a:ext uri="{FF2B5EF4-FFF2-40B4-BE49-F238E27FC236}">
                <a16:creationId xmlns:a16="http://schemas.microsoft.com/office/drawing/2014/main" id="{2752AD7E-0E2F-4AB2-AA2C-859210A0872C}"/>
              </a:ext>
            </a:extLst>
          </p:cNvPr>
          <p:cNvPicPr preferRelativeResize="0">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19800" y="2417763"/>
            <a:ext cx="2641600" cy="1982787"/>
          </a:xfrm>
          <a:prstGeom prst="rect">
            <a:avLst/>
          </a:prstGeom>
          <a:noFill/>
          <a:extLst>
            <a:ext uri="{909E8E84-426E-40DD-AFC4-6F175D3DCCD1}">
              <a14:hiddenFill xmlns:a14="http://schemas.microsoft.com/office/drawing/2010/main">
                <a:solidFill>
                  <a:srgbClr val="FFFFFF"/>
                </a:solidFill>
              </a14:hiddenFill>
            </a:ext>
          </a:extLst>
        </p:spPr>
      </p:pic>
      <p:pic>
        <p:nvPicPr>
          <p:cNvPr id="90129" name="Picture 17">
            <a:extLst>
              <a:ext uri="{FF2B5EF4-FFF2-40B4-BE49-F238E27FC236}">
                <a16:creationId xmlns:a16="http://schemas.microsoft.com/office/drawing/2014/main" id="{12C20A22-13CF-4FD0-A5A2-9849D592C08D}"/>
              </a:ext>
            </a:extLst>
          </p:cNvPr>
          <p:cNvPicPr preferRelativeResize="0">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18213" y="204788"/>
            <a:ext cx="264160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90130" name="Picture 18">
            <a:extLst>
              <a:ext uri="{FF2B5EF4-FFF2-40B4-BE49-F238E27FC236}">
                <a16:creationId xmlns:a16="http://schemas.microsoft.com/office/drawing/2014/main" id="{992B72C4-42BA-43BF-BA3E-12DB67B0A665}"/>
              </a:ext>
            </a:extLst>
          </p:cNvPr>
          <p:cNvPicPr preferRelativeResize="0">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48013" y="4678363"/>
            <a:ext cx="264160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90131" name="Picture 19">
            <a:extLst>
              <a:ext uri="{FF2B5EF4-FFF2-40B4-BE49-F238E27FC236}">
                <a16:creationId xmlns:a16="http://schemas.microsoft.com/office/drawing/2014/main" id="{92145E41-D9F3-4D89-B6E8-E48A4708A905}"/>
              </a:ext>
            </a:extLst>
          </p:cNvPr>
          <p:cNvPicPr preferRelativeResize="0">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021388" y="4662488"/>
            <a:ext cx="2641600" cy="1981200"/>
          </a:xfrm>
          <a:prstGeom prst="rect">
            <a:avLst/>
          </a:prstGeom>
          <a:noFill/>
          <a:extLst>
            <a:ext uri="{909E8E84-426E-40DD-AFC4-6F175D3DCCD1}">
              <a14:hiddenFill xmlns:a14="http://schemas.microsoft.com/office/drawing/2010/main">
                <a:solidFill>
                  <a:srgbClr val="FFFFFF"/>
                </a:solidFill>
              </a14:hiddenFill>
            </a:ext>
          </a:extLst>
        </p:spPr>
      </p:pic>
      <p:sp>
        <p:nvSpPr>
          <p:cNvPr id="90133" name="AutoShape 21">
            <a:hlinkClick r:id="rId11" action="ppaction://hlinksldjump" highlightClick="1"/>
            <a:extLst>
              <a:ext uri="{FF2B5EF4-FFF2-40B4-BE49-F238E27FC236}">
                <a16:creationId xmlns:a16="http://schemas.microsoft.com/office/drawing/2014/main" id="{93BD52CD-0FAC-4CE8-A9B8-64087EBDB86A}"/>
              </a:ext>
            </a:extLst>
          </p:cNvPr>
          <p:cNvSpPr>
            <a:spLocks noChangeArrowheads="1"/>
          </p:cNvSpPr>
          <p:nvPr/>
        </p:nvSpPr>
        <p:spPr bwMode="auto">
          <a:xfrm>
            <a:off x="4194175" y="6497638"/>
            <a:ext cx="719138" cy="360362"/>
          </a:xfrm>
          <a:prstGeom prst="actionButtonHom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90134" name="AutoShape 22">
            <a:hlinkClick r:id="rId12" action="ppaction://hlinksldjump" highlightClick="1"/>
            <a:extLst>
              <a:ext uri="{FF2B5EF4-FFF2-40B4-BE49-F238E27FC236}">
                <a16:creationId xmlns:a16="http://schemas.microsoft.com/office/drawing/2014/main" id="{C979EB2C-C17E-480F-9CE2-839CB0C671BB}"/>
              </a:ext>
            </a:extLst>
          </p:cNvPr>
          <p:cNvSpPr>
            <a:spLocks noChangeArrowheads="1"/>
          </p:cNvSpPr>
          <p:nvPr/>
        </p:nvSpPr>
        <p:spPr bwMode="auto">
          <a:xfrm>
            <a:off x="3544888" y="6497638"/>
            <a:ext cx="719137" cy="360362"/>
          </a:xfrm>
          <a:prstGeom prst="actionButtonBackPrevious">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66" name="Rectangle 10">
            <a:extLst>
              <a:ext uri="{FF2B5EF4-FFF2-40B4-BE49-F238E27FC236}">
                <a16:creationId xmlns:a16="http://schemas.microsoft.com/office/drawing/2014/main" id="{653A1073-5C1D-4E76-BD52-866136B3DF66}"/>
              </a:ext>
            </a:extLst>
          </p:cNvPr>
          <p:cNvSpPr>
            <a:spLocks noGrp="1" noChangeArrowheads="1"/>
          </p:cNvSpPr>
          <p:nvPr>
            <p:ph type="title"/>
          </p:nvPr>
        </p:nvSpPr>
        <p:spPr/>
        <p:txBody>
          <a:bodyPr/>
          <a:lstStyle/>
          <a:p>
            <a:endParaRPr lang="fr-FR" altLang="fr-FR"/>
          </a:p>
        </p:txBody>
      </p:sp>
      <p:pic>
        <p:nvPicPr>
          <p:cNvPr id="70665" name="Picture 9">
            <a:extLst>
              <a:ext uri="{FF2B5EF4-FFF2-40B4-BE49-F238E27FC236}">
                <a16:creationId xmlns:a16="http://schemas.microsoft.com/office/drawing/2014/main" id="{B5CF06E0-FBC9-486D-A93F-2AE9A9D3C36F}"/>
              </a:ext>
            </a:extLst>
          </p:cNvPr>
          <p:cNvPicPr>
            <a:picLocks noGrp="1" noChangeAspect="1" noChangeArrowheads="1" noCrop="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2771775" y="3068638"/>
            <a:ext cx="3960813" cy="34861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0664" name="Picture 8">
            <a:extLst>
              <a:ext uri="{FF2B5EF4-FFF2-40B4-BE49-F238E27FC236}">
                <a16:creationId xmlns:a16="http://schemas.microsoft.com/office/drawing/2014/main" id="{EC4AB216-4C60-4BC5-B2E1-545C7C043BA2}"/>
              </a:ext>
            </a:extLst>
          </p:cNvPr>
          <p:cNvPicPr>
            <a:picLocks noGrp="1" noChangeAspect="1" noChangeArrowheads="1" noCrop="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2700338" y="1125538"/>
            <a:ext cx="4032250" cy="32988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70671" name="AutoShape 15">
            <a:hlinkClick r:id="rId4" action="ppaction://hlinksldjump" highlightClick="1"/>
            <a:extLst>
              <a:ext uri="{FF2B5EF4-FFF2-40B4-BE49-F238E27FC236}">
                <a16:creationId xmlns:a16="http://schemas.microsoft.com/office/drawing/2014/main" id="{976F65E1-2450-4A29-B302-BFB04AEF3F4B}"/>
              </a:ext>
            </a:extLst>
          </p:cNvPr>
          <p:cNvSpPr>
            <a:spLocks noChangeArrowheads="1"/>
          </p:cNvSpPr>
          <p:nvPr/>
        </p:nvSpPr>
        <p:spPr bwMode="auto">
          <a:xfrm>
            <a:off x="4211638" y="6497638"/>
            <a:ext cx="719137" cy="360362"/>
          </a:xfrm>
          <a:prstGeom prst="actionButtonHom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70673" name="AutoShape 17">
            <a:hlinkClick r:id="rId5" action="ppaction://hlinksldjump" highlightClick="1"/>
            <a:extLst>
              <a:ext uri="{FF2B5EF4-FFF2-40B4-BE49-F238E27FC236}">
                <a16:creationId xmlns:a16="http://schemas.microsoft.com/office/drawing/2014/main" id="{C4C1D091-04D8-49B7-8CC1-375B2BFABFBD}"/>
              </a:ext>
            </a:extLst>
          </p:cNvPr>
          <p:cNvSpPr>
            <a:spLocks noChangeArrowheads="1"/>
          </p:cNvSpPr>
          <p:nvPr/>
        </p:nvSpPr>
        <p:spPr bwMode="auto">
          <a:xfrm>
            <a:off x="4752975" y="6497638"/>
            <a:ext cx="719138" cy="360362"/>
          </a:xfrm>
          <a:prstGeom prst="actionButtonForwardNex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6" name="Picture 4">
            <a:extLst>
              <a:ext uri="{FF2B5EF4-FFF2-40B4-BE49-F238E27FC236}">
                <a16:creationId xmlns:a16="http://schemas.microsoft.com/office/drawing/2014/main" id="{64CA9A86-DA40-4F50-8C8E-2F1BE5D81954}"/>
              </a:ext>
            </a:extLst>
          </p:cNvPr>
          <p:cNvPicPr>
            <a:picLocks noGrp="1" noChangeAspect="1" noChangeArrowheads="1" noCrop="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2101850" y="1374775"/>
            <a:ext cx="5040313" cy="37830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79887" name="AutoShape 15">
            <a:hlinkClick r:id="rId3" action="ppaction://hlinksldjump" highlightClick="1"/>
            <a:extLst>
              <a:ext uri="{FF2B5EF4-FFF2-40B4-BE49-F238E27FC236}">
                <a16:creationId xmlns:a16="http://schemas.microsoft.com/office/drawing/2014/main" id="{09E411CE-C62B-49B9-A232-7544B905AE27}"/>
              </a:ext>
            </a:extLst>
          </p:cNvPr>
          <p:cNvSpPr>
            <a:spLocks noChangeArrowheads="1"/>
          </p:cNvSpPr>
          <p:nvPr/>
        </p:nvSpPr>
        <p:spPr bwMode="auto">
          <a:xfrm>
            <a:off x="4211638" y="6497638"/>
            <a:ext cx="719137" cy="360362"/>
          </a:xfrm>
          <a:prstGeom prst="actionButtonHom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79888" name="AutoShape 16">
            <a:hlinkClick r:id="rId4" action="ppaction://hlinksldjump" highlightClick="1"/>
            <a:extLst>
              <a:ext uri="{FF2B5EF4-FFF2-40B4-BE49-F238E27FC236}">
                <a16:creationId xmlns:a16="http://schemas.microsoft.com/office/drawing/2014/main" id="{340B29D6-51E6-4441-8846-6665546F02B4}"/>
              </a:ext>
            </a:extLst>
          </p:cNvPr>
          <p:cNvSpPr>
            <a:spLocks noChangeArrowheads="1"/>
          </p:cNvSpPr>
          <p:nvPr/>
        </p:nvSpPr>
        <p:spPr bwMode="auto">
          <a:xfrm>
            <a:off x="3690938" y="6497638"/>
            <a:ext cx="719137" cy="360362"/>
          </a:xfrm>
          <a:prstGeom prst="actionButtonBackPrevious">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79890" name="AutoShape 18">
            <a:hlinkClick r:id="rId5" action="ppaction://hlinksldjump" highlightClick="1"/>
            <a:extLst>
              <a:ext uri="{FF2B5EF4-FFF2-40B4-BE49-F238E27FC236}">
                <a16:creationId xmlns:a16="http://schemas.microsoft.com/office/drawing/2014/main" id="{603EC79C-8143-4F63-B74D-5F468025123D}"/>
              </a:ext>
            </a:extLst>
          </p:cNvPr>
          <p:cNvSpPr>
            <a:spLocks noChangeArrowheads="1"/>
          </p:cNvSpPr>
          <p:nvPr/>
        </p:nvSpPr>
        <p:spPr bwMode="auto">
          <a:xfrm>
            <a:off x="4930775" y="6497638"/>
            <a:ext cx="719138" cy="360362"/>
          </a:xfrm>
          <a:prstGeom prst="actionButtonForwardNex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20" name="Picture 4">
            <a:extLst>
              <a:ext uri="{FF2B5EF4-FFF2-40B4-BE49-F238E27FC236}">
                <a16:creationId xmlns:a16="http://schemas.microsoft.com/office/drawing/2014/main" id="{D4B01A03-56FA-4926-A9B3-14E6BB6E428E}"/>
              </a:ext>
            </a:extLst>
          </p:cNvPr>
          <p:cNvPicPr>
            <a:picLocks noGrp="1" noChangeAspect="1" noChangeArrowheads="1" noCrop="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519113" y="1657350"/>
            <a:ext cx="4583112" cy="34369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6024" name="AutoShape 8">
            <a:hlinkClick r:id="rId3" action="ppaction://hlinksldjump" highlightClick="1"/>
            <a:extLst>
              <a:ext uri="{FF2B5EF4-FFF2-40B4-BE49-F238E27FC236}">
                <a16:creationId xmlns:a16="http://schemas.microsoft.com/office/drawing/2014/main" id="{3DA9355E-8C7D-4869-993E-0599B6D3B7E9}"/>
              </a:ext>
            </a:extLst>
          </p:cNvPr>
          <p:cNvSpPr>
            <a:spLocks noChangeArrowheads="1"/>
          </p:cNvSpPr>
          <p:nvPr/>
        </p:nvSpPr>
        <p:spPr bwMode="auto">
          <a:xfrm>
            <a:off x="4211638" y="6497638"/>
            <a:ext cx="719137" cy="360362"/>
          </a:xfrm>
          <a:prstGeom prst="actionButtonHom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86025" name="AutoShape 9">
            <a:hlinkClick r:id="rId4" action="ppaction://hlinksldjump" highlightClick="1"/>
            <a:extLst>
              <a:ext uri="{FF2B5EF4-FFF2-40B4-BE49-F238E27FC236}">
                <a16:creationId xmlns:a16="http://schemas.microsoft.com/office/drawing/2014/main" id="{D8C08743-11C4-4FBC-B7A7-B49E82338930}"/>
              </a:ext>
            </a:extLst>
          </p:cNvPr>
          <p:cNvSpPr>
            <a:spLocks noChangeArrowheads="1"/>
          </p:cNvSpPr>
          <p:nvPr/>
        </p:nvSpPr>
        <p:spPr bwMode="auto">
          <a:xfrm>
            <a:off x="3529013" y="6497638"/>
            <a:ext cx="719137" cy="360362"/>
          </a:xfrm>
          <a:prstGeom prst="actionButtonBackPrevious">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86027" name="Picture 11">
            <a:extLst>
              <a:ext uri="{FF2B5EF4-FFF2-40B4-BE49-F238E27FC236}">
                <a16:creationId xmlns:a16="http://schemas.microsoft.com/office/drawing/2014/main" id="{96C55473-00AB-4034-8DEE-33FE568EBC60}"/>
              </a:ext>
            </a:extLst>
          </p:cNvPr>
          <p:cNvPicPr>
            <a:picLocks noGrp="1" noChangeAspect="1" noChangeArrowheads="1" noCrop="1"/>
          </p:cNvPicPr>
          <p:nvPr>
            <p:ph sz="half" idx="2"/>
          </p:nvPr>
        </p:nvPicPr>
        <p:blipFill>
          <a:blip r:embed="rId5">
            <a:extLst>
              <a:ext uri="{28A0092B-C50C-407E-A947-70E740481C1C}">
                <a14:useLocalDpi xmlns:a14="http://schemas.microsoft.com/office/drawing/2010/main" val="0"/>
              </a:ext>
            </a:extLst>
          </a:blip>
          <a:srcRect/>
          <a:stretch>
            <a:fillRect/>
          </a:stretch>
        </p:blipFill>
        <p:spPr>
          <a:xfrm>
            <a:off x="6232525" y="2033588"/>
            <a:ext cx="1898650" cy="27400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A9AEB277-BC31-45BA-9BF8-2BE7B7486BE8}"/>
              </a:ext>
            </a:extLst>
          </p:cNvPr>
          <p:cNvSpPr>
            <a:spLocks noGrp="1" noChangeArrowheads="1"/>
          </p:cNvSpPr>
          <p:nvPr>
            <p:ph type="title"/>
          </p:nvPr>
        </p:nvSpPr>
        <p:spPr/>
        <p:txBody>
          <a:bodyPr/>
          <a:lstStyle/>
          <a:p>
            <a:endParaRPr lang="fr-FR" altLang="fr-FR"/>
          </a:p>
        </p:txBody>
      </p:sp>
      <p:pic>
        <p:nvPicPr>
          <p:cNvPr id="69635" name="Picture 3">
            <a:extLst>
              <a:ext uri="{FF2B5EF4-FFF2-40B4-BE49-F238E27FC236}">
                <a16:creationId xmlns:a16="http://schemas.microsoft.com/office/drawing/2014/main" id="{6528D337-04C2-4781-9F3C-14D43BD53C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4263" y="719138"/>
            <a:ext cx="4127500" cy="2425700"/>
          </a:xfrm>
          <a:prstGeom prst="rect">
            <a:avLst/>
          </a:prstGeom>
          <a:noFill/>
          <a:extLst>
            <a:ext uri="{909E8E84-426E-40DD-AFC4-6F175D3DCCD1}">
              <a14:hiddenFill xmlns:a14="http://schemas.microsoft.com/office/drawing/2010/main">
                <a:solidFill>
                  <a:srgbClr val="FFFFFF"/>
                </a:solidFill>
              </a14:hiddenFill>
            </a:ext>
          </a:extLst>
        </p:spPr>
      </p:pic>
      <p:pic>
        <p:nvPicPr>
          <p:cNvPr id="69636" name="Picture 4">
            <a:extLst>
              <a:ext uri="{FF2B5EF4-FFF2-40B4-BE49-F238E27FC236}">
                <a16:creationId xmlns:a16="http://schemas.microsoft.com/office/drawing/2014/main" id="{B35F373D-0F02-4812-9B4E-BB94906E14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0463" y="2894013"/>
            <a:ext cx="4173537" cy="2617787"/>
          </a:xfrm>
          <a:prstGeom prst="rect">
            <a:avLst/>
          </a:prstGeom>
          <a:noFill/>
          <a:extLst>
            <a:ext uri="{909E8E84-426E-40DD-AFC4-6F175D3DCCD1}">
              <a14:hiddenFill xmlns:a14="http://schemas.microsoft.com/office/drawing/2010/main">
                <a:solidFill>
                  <a:srgbClr val="FFFFFF"/>
                </a:solidFill>
              </a14:hiddenFill>
            </a:ext>
          </a:extLst>
        </p:spPr>
      </p:pic>
      <p:pic>
        <p:nvPicPr>
          <p:cNvPr id="69637" name="Picture 5">
            <a:extLst>
              <a:ext uri="{FF2B5EF4-FFF2-40B4-BE49-F238E27FC236}">
                <a16:creationId xmlns:a16="http://schemas.microsoft.com/office/drawing/2014/main" id="{AEAC4870-B7CC-480F-B792-132BC9BB6E58}"/>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a:xfrm>
            <a:off x="1262063" y="3724275"/>
            <a:ext cx="3876675" cy="25622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9641" name="AutoShape 9">
            <a:hlinkClick r:id="rId5" action="ppaction://hlinksldjump" highlightClick="1"/>
            <a:extLst>
              <a:ext uri="{FF2B5EF4-FFF2-40B4-BE49-F238E27FC236}">
                <a16:creationId xmlns:a16="http://schemas.microsoft.com/office/drawing/2014/main" id="{F3A91C4E-133D-4670-8353-A9D9B03AF4BB}"/>
              </a:ext>
            </a:extLst>
          </p:cNvPr>
          <p:cNvSpPr>
            <a:spLocks noChangeArrowheads="1"/>
          </p:cNvSpPr>
          <p:nvPr/>
        </p:nvSpPr>
        <p:spPr bwMode="auto">
          <a:xfrm>
            <a:off x="4211638" y="6497638"/>
            <a:ext cx="719137" cy="360362"/>
          </a:xfrm>
          <a:prstGeom prst="actionButtonHom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69643" name="AutoShape 11">
            <a:hlinkClick r:id="rId6" action="ppaction://hlinksldjump" highlightClick="1"/>
            <a:extLst>
              <a:ext uri="{FF2B5EF4-FFF2-40B4-BE49-F238E27FC236}">
                <a16:creationId xmlns:a16="http://schemas.microsoft.com/office/drawing/2014/main" id="{F325B01B-F9DC-4C54-B12B-450C594340C3}"/>
              </a:ext>
            </a:extLst>
          </p:cNvPr>
          <p:cNvSpPr>
            <a:spLocks noChangeArrowheads="1"/>
          </p:cNvSpPr>
          <p:nvPr/>
        </p:nvSpPr>
        <p:spPr bwMode="auto">
          <a:xfrm>
            <a:off x="4829175" y="6497638"/>
            <a:ext cx="719138" cy="360362"/>
          </a:xfrm>
          <a:prstGeom prst="actionButtonForwardNex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69647" name="AutoShape 15">
            <a:hlinkClick r:id="" action="ppaction://noaction" highlightClick="1">
              <a:snd r:embed="rId7" name="canebiere 01.wav"/>
            </a:hlinkClick>
            <a:extLst>
              <a:ext uri="{FF2B5EF4-FFF2-40B4-BE49-F238E27FC236}">
                <a16:creationId xmlns:a16="http://schemas.microsoft.com/office/drawing/2014/main" id="{7DB17D6D-FA28-406F-BEB0-7E685E875918}"/>
              </a:ext>
            </a:extLst>
          </p:cNvPr>
          <p:cNvSpPr>
            <a:spLocks noChangeArrowheads="1"/>
          </p:cNvSpPr>
          <p:nvPr/>
        </p:nvSpPr>
        <p:spPr bwMode="auto">
          <a:xfrm>
            <a:off x="971550" y="6497638"/>
            <a:ext cx="719138" cy="360362"/>
          </a:xfrm>
          <a:prstGeom prst="actionButtonSound">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69648" name="Text Box 16">
            <a:extLst>
              <a:ext uri="{FF2B5EF4-FFF2-40B4-BE49-F238E27FC236}">
                <a16:creationId xmlns:a16="http://schemas.microsoft.com/office/drawing/2014/main" id="{8D246D94-E108-4CEC-A4F1-E750049B617B}"/>
              </a:ext>
            </a:extLst>
          </p:cNvPr>
          <p:cNvSpPr txBox="1">
            <a:spLocks noChangeArrowheads="1"/>
          </p:cNvSpPr>
          <p:nvPr/>
        </p:nvSpPr>
        <p:spPr bwMode="auto">
          <a:xfrm>
            <a:off x="1792288" y="3094038"/>
            <a:ext cx="273208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a:t>LE PALAIS LONGCHAMPS</a:t>
            </a:r>
          </a:p>
        </p:txBody>
      </p:sp>
      <p:sp>
        <p:nvSpPr>
          <p:cNvPr id="69649" name="Text Box 17">
            <a:extLst>
              <a:ext uri="{FF2B5EF4-FFF2-40B4-BE49-F238E27FC236}">
                <a16:creationId xmlns:a16="http://schemas.microsoft.com/office/drawing/2014/main" id="{F9C2D6F9-4E3D-4914-BE57-BFFD6B0591AD}"/>
              </a:ext>
            </a:extLst>
          </p:cNvPr>
          <p:cNvSpPr txBox="1">
            <a:spLocks noChangeArrowheads="1"/>
          </p:cNvSpPr>
          <p:nvPr/>
        </p:nvSpPr>
        <p:spPr bwMode="auto">
          <a:xfrm>
            <a:off x="6284913" y="5524500"/>
            <a:ext cx="16795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a:t>LA CANEBIERE</a:t>
            </a:r>
          </a:p>
        </p:txBody>
      </p:sp>
      <p:sp>
        <p:nvSpPr>
          <p:cNvPr id="69650" name="Text Box 18">
            <a:extLst>
              <a:ext uri="{FF2B5EF4-FFF2-40B4-BE49-F238E27FC236}">
                <a16:creationId xmlns:a16="http://schemas.microsoft.com/office/drawing/2014/main" id="{57FBA481-276A-4DCE-9E39-D75766CABB1E}"/>
              </a:ext>
            </a:extLst>
          </p:cNvPr>
          <p:cNvSpPr txBox="1">
            <a:spLocks noChangeArrowheads="1"/>
          </p:cNvSpPr>
          <p:nvPr/>
        </p:nvSpPr>
        <p:spPr bwMode="auto">
          <a:xfrm>
            <a:off x="2157413" y="6237288"/>
            <a:ext cx="17653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a:t>LE VIEUX PORT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51" name="Rectangle 19">
            <a:extLst>
              <a:ext uri="{FF2B5EF4-FFF2-40B4-BE49-F238E27FC236}">
                <a16:creationId xmlns:a16="http://schemas.microsoft.com/office/drawing/2014/main" id="{36598C3C-03B0-494D-8AD9-91A69C9F59E5}"/>
              </a:ext>
            </a:extLst>
          </p:cNvPr>
          <p:cNvSpPr>
            <a:spLocks noGrp="1" noChangeArrowheads="1"/>
          </p:cNvSpPr>
          <p:nvPr>
            <p:ph type="title" sz="quarter"/>
          </p:nvPr>
        </p:nvSpPr>
        <p:spPr/>
        <p:txBody>
          <a:bodyPr/>
          <a:lstStyle/>
          <a:p>
            <a:endParaRPr lang="fr-FR" altLang="fr-FR"/>
          </a:p>
        </p:txBody>
      </p:sp>
      <p:pic>
        <p:nvPicPr>
          <p:cNvPr id="95249" name="Picture 17">
            <a:extLst>
              <a:ext uri="{FF2B5EF4-FFF2-40B4-BE49-F238E27FC236}">
                <a16:creationId xmlns:a16="http://schemas.microsoft.com/office/drawing/2014/main" id="{78CE7D24-DD1B-457C-9B82-E1C305C0225F}"/>
              </a:ext>
            </a:extLst>
          </p:cNvPr>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a:xfrm>
            <a:off x="701675" y="1123950"/>
            <a:ext cx="3397250" cy="23050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5239" name="Picture 7">
            <a:extLst>
              <a:ext uri="{FF2B5EF4-FFF2-40B4-BE49-F238E27FC236}">
                <a16:creationId xmlns:a16="http://schemas.microsoft.com/office/drawing/2014/main" id="{CFB0D2FB-69C4-4DD8-9D42-4B5963561867}"/>
              </a:ext>
            </a:extLst>
          </p:cNvPr>
          <p:cNvPicPr preferRelativeResize="0">
            <a:picLocks noGrp="1" noChangeArrowheads="1"/>
          </p:cNvPicPr>
          <p:nvPr>
            <p:ph sz="quarter" idx="2"/>
          </p:nvPr>
        </p:nvPicPr>
        <p:blipFill>
          <a:blip r:embed="rId4">
            <a:extLst>
              <a:ext uri="{28A0092B-C50C-407E-A947-70E740481C1C}">
                <a14:useLocalDpi xmlns:a14="http://schemas.microsoft.com/office/drawing/2010/main" val="0"/>
              </a:ext>
            </a:extLst>
          </a:blip>
          <a:srcRect/>
          <a:stretch>
            <a:fillRect/>
          </a:stretch>
        </p:blipFill>
        <p:spPr>
          <a:xfrm>
            <a:off x="4981575" y="1125538"/>
            <a:ext cx="3397250" cy="23034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5242" name="Picture 10">
            <a:extLst>
              <a:ext uri="{FF2B5EF4-FFF2-40B4-BE49-F238E27FC236}">
                <a16:creationId xmlns:a16="http://schemas.microsoft.com/office/drawing/2014/main" id="{F9E16CBA-F938-4C76-9360-E711144E5C1E}"/>
              </a:ext>
            </a:extLst>
          </p:cNvPr>
          <p:cNvPicPr preferRelativeResize="0">
            <a:picLocks noGrp="1" noChangeArrowheads="1"/>
          </p:cNvPicPr>
          <p:nvPr>
            <p:ph sz="quarter" idx="3"/>
          </p:nvPr>
        </p:nvPicPr>
        <p:blipFill>
          <a:blip r:embed="rId5">
            <a:extLst>
              <a:ext uri="{28A0092B-C50C-407E-A947-70E740481C1C}">
                <a14:useLocalDpi xmlns:a14="http://schemas.microsoft.com/office/drawing/2010/main" val="0"/>
              </a:ext>
            </a:extLst>
          </a:blip>
          <a:srcRect/>
          <a:stretch>
            <a:fillRect/>
          </a:stretch>
        </p:blipFill>
        <p:spPr>
          <a:xfrm>
            <a:off x="733425" y="3924300"/>
            <a:ext cx="3397250" cy="23034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5250" name="Picture 18">
            <a:extLst>
              <a:ext uri="{FF2B5EF4-FFF2-40B4-BE49-F238E27FC236}">
                <a16:creationId xmlns:a16="http://schemas.microsoft.com/office/drawing/2014/main" id="{91AC76BD-C36B-4A3E-BBB5-24E868C1BC23}"/>
              </a:ext>
            </a:extLst>
          </p:cNvPr>
          <p:cNvPicPr preferRelativeResize="0">
            <a:picLocks noGrp="1" noChangeArrowheads="1"/>
          </p:cNvPicPr>
          <p:nvPr>
            <p:ph sz="quarter" idx="4"/>
          </p:nvPr>
        </p:nvPicPr>
        <p:blipFill>
          <a:blip r:embed="rId6">
            <a:extLst>
              <a:ext uri="{28A0092B-C50C-407E-A947-70E740481C1C}">
                <a14:useLocalDpi xmlns:a14="http://schemas.microsoft.com/office/drawing/2010/main" val="0"/>
              </a:ext>
            </a:extLst>
          </a:blip>
          <a:srcRect/>
          <a:stretch>
            <a:fillRect/>
          </a:stretch>
        </p:blipFill>
        <p:spPr>
          <a:xfrm>
            <a:off x="5060950" y="3963988"/>
            <a:ext cx="3397250" cy="23034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5253" name="AutoShape 21">
            <a:hlinkClick r:id="rId7" action="ppaction://hlinksldjump" highlightClick="1"/>
            <a:extLst>
              <a:ext uri="{FF2B5EF4-FFF2-40B4-BE49-F238E27FC236}">
                <a16:creationId xmlns:a16="http://schemas.microsoft.com/office/drawing/2014/main" id="{99031E32-A6B4-45B6-9973-45478BD20E01}"/>
              </a:ext>
            </a:extLst>
          </p:cNvPr>
          <p:cNvSpPr>
            <a:spLocks noChangeArrowheads="1"/>
          </p:cNvSpPr>
          <p:nvPr/>
        </p:nvSpPr>
        <p:spPr bwMode="auto">
          <a:xfrm>
            <a:off x="4211638" y="6497638"/>
            <a:ext cx="719137" cy="360362"/>
          </a:xfrm>
          <a:prstGeom prst="actionButtonHom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95255" name="AutoShape 23">
            <a:hlinkClick r:id="rId8" action="ppaction://hlinksldjump" highlightClick="1"/>
            <a:extLst>
              <a:ext uri="{FF2B5EF4-FFF2-40B4-BE49-F238E27FC236}">
                <a16:creationId xmlns:a16="http://schemas.microsoft.com/office/drawing/2014/main" id="{86C6A266-593E-411C-88FF-6A99E16CA548}"/>
              </a:ext>
            </a:extLst>
          </p:cNvPr>
          <p:cNvSpPr>
            <a:spLocks noChangeArrowheads="1"/>
          </p:cNvSpPr>
          <p:nvPr/>
        </p:nvSpPr>
        <p:spPr bwMode="auto">
          <a:xfrm>
            <a:off x="4930775" y="6497638"/>
            <a:ext cx="719138" cy="360362"/>
          </a:xfrm>
          <a:prstGeom prst="actionButtonForwardNex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95256" name="AutoShape 24">
            <a:hlinkClick r:id="" action="ppaction://noaction" highlightClick="1">
              <a:snd r:embed="rId9" name="Mon Village au Bord de la Mer Alibert 06 Les Etoiles de la Chanson 01.wav"/>
            </a:hlinkClick>
            <a:extLst>
              <a:ext uri="{FF2B5EF4-FFF2-40B4-BE49-F238E27FC236}">
                <a16:creationId xmlns:a16="http://schemas.microsoft.com/office/drawing/2014/main" id="{5C28781C-E61A-4F74-9EA6-1C98A48CD48F}"/>
              </a:ext>
            </a:extLst>
          </p:cNvPr>
          <p:cNvSpPr>
            <a:spLocks noChangeArrowheads="1"/>
          </p:cNvSpPr>
          <p:nvPr/>
        </p:nvSpPr>
        <p:spPr bwMode="auto">
          <a:xfrm>
            <a:off x="966788" y="6497638"/>
            <a:ext cx="719137" cy="360362"/>
          </a:xfrm>
          <a:prstGeom prst="actionButtonSound">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95257" name="Text Box 25">
            <a:extLst>
              <a:ext uri="{FF2B5EF4-FFF2-40B4-BE49-F238E27FC236}">
                <a16:creationId xmlns:a16="http://schemas.microsoft.com/office/drawing/2014/main" id="{36279959-A8BF-40CF-88E6-23772AB36E14}"/>
              </a:ext>
            </a:extLst>
          </p:cNvPr>
          <p:cNvSpPr txBox="1">
            <a:spLocks noChangeArrowheads="1"/>
          </p:cNvSpPr>
          <p:nvPr/>
        </p:nvSpPr>
        <p:spPr bwMode="auto">
          <a:xfrm>
            <a:off x="1677988" y="3429000"/>
            <a:ext cx="13112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a:t>L’ESTAQUE</a:t>
            </a:r>
          </a:p>
        </p:txBody>
      </p:sp>
      <p:sp>
        <p:nvSpPr>
          <p:cNvPr id="95258" name="Text Box 26">
            <a:extLst>
              <a:ext uri="{FF2B5EF4-FFF2-40B4-BE49-F238E27FC236}">
                <a16:creationId xmlns:a16="http://schemas.microsoft.com/office/drawing/2014/main" id="{D60C4617-6555-4368-892D-703F9BAD224F}"/>
              </a:ext>
            </a:extLst>
          </p:cNvPr>
          <p:cNvSpPr txBox="1">
            <a:spLocks noChangeArrowheads="1"/>
          </p:cNvSpPr>
          <p:nvPr/>
        </p:nvSpPr>
        <p:spPr bwMode="auto">
          <a:xfrm>
            <a:off x="1541463" y="6216650"/>
            <a:ext cx="16351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a:t>LA VIERGE DE</a:t>
            </a:r>
          </a:p>
          <a:p>
            <a:r>
              <a:rPr lang="fr-FR" altLang="fr-FR"/>
              <a:t>LA GARDE</a:t>
            </a:r>
          </a:p>
        </p:txBody>
      </p:sp>
      <p:sp>
        <p:nvSpPr>
          <p:cNvPr id="95259" name="Text Box 27">
            <a:extLst>
              <a:ext uri="{FF2B5EF4-FFF2-40B4-BE49-F238E27FC236}">
                <a16:creationId xmlns:a16="http://schemas.microsoft.com/office/drawing/2014/main" id="{D1A5CF25-6DF6-420E-883C-CFAD5B25C812}"/>
              </a:ext>
            </a:extLst>
          </p:cNvPr>
          <p:cNvSpPr txBox="1">
            <a:spLocks noChangeArrowheads="1"/>
          </p:cNvSpPr>
          <p:nvPr/>
        </p:nvSpPr>
        <p:spPr bwMode="auto">
          <a:xfrm>
            <a:off x="5949950" y="6226175"/>
            <a:ext cx="17653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a:t>LE VIEUX PORT</a:t>
            </a:r>
          </a:p>
        </p:txBody>
      </p:sp>
      <p:sp>
        <p:nvSpPr>
          <p:cNvPr id="95260" name="Text Box 28">
            <a:extLst>
              <a:ext uri="{FF2B5EF4-FFF2-40B4-BE49-F238E27FC236}">
                <a16:creationId xmlns:a16="http://schemas.microsoft.com/office/drawing/2014/main" id="{ABD20264-014A-41FE-BEDC-7795BA9021BD}"/>
              </a:ext>
            </a:extLst>
          </p:cNvPr>
          <p:cNvSpPr txBox="1">
            <a:spLocks noChangeArrowheads="1"/>
          </p:cNvSpPr>
          <p:nvPr/>
        </p:nvSpPr>
        <p:spPr bwMode="auto">
          <a:xfrm>
            <a:off x="6042025" y="34290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a:t>LA COTE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42" name="Rectangle 14">
            <a:extLst>
              <a:ext uri="{FF2B5EF4-FFF2-40B4-BE49-F238E27FC236}">
                <a16:creationId xmlns:a16="http://schemas.microsoft.com/office/drawing/2014/main" id="{CF0D2410-6865-4F70-B415-EE0615B8B554}"/>
              </a:ext>
            </a:extLst>
          </p:cNvPr>
          <p:cNvSpPr>
            <a:spLocks noGrp="1" noChangeArrowheads="1"/>
          </p:cNvSpPr>
          <p:nvPr>
            <p:ph type="title" sz="quarter"/>
          </p:nvPr>
        </p:nvSpPr>
        <p:spPr/>
        <p:txBody>
          <a:bodyPr/>
          <a:lstStyle/>
          <a:p>
            <a:endParaRPr lang="fr-FR" altLang="fr-FR"/>
          </a:p>
        </p:txBody>
      </p:sp>
      <p:pic>
        <p:nvPicPr>
          <p:cNvPr id="73732" name="Picture 4">
            <a:extLst>
              <a:ext uri="{FF2B5EF4-FFF2-40B4-BE49-F238E27FC236}">
                <a16:creationId xmlns:a16="http://schemas.microsoft.com/office/drawing/2014/main" id="{163E1685-6D91-4840-B08E-74376D3FB2C0}"/>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rot="20438179">
            <a:off x="330200" y="569913"/>
            <a:ext cx="3895725" cy="26177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3735" name="Picture 7">
            <a:extLst>
              <a:ext uri="{FF2B5EF4-FFF2-40B4-BE49-F238E27FC236}">
                <a16:creationId xmlns:a16="http://schemas.microsoft.com/office/drawing/2014/main" id="{13448427-11B1-4DC3-98BE-CC6F813570BE}"/>
              </a:ext>
            </a:extLst>
          </p:cNvPr>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rot="1519984">
            <a:off x="4572000" y="669925"/>
            <a:ext cx="4103688" cy="27590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3738" name="Picture 10">
            <a:extLst>
              <a:ext uri="{FF2B5EF4-FFF2-40B4-BE49-F238E27FC236}">
                <a16:creationId xmlns:a16="http://schemas.microsoft.com/office/drawing/2014/main" id="{D726ABCA-B482-4250-8F04-A6CD6B1EBBB4}"/>
              </a:ext>
            </a:extLst>
          </p:cNvPr>
          <p:cNvPicPr>
            <a:picLocks noGrp="1" noChangeAspect="1" noChangeArrowheads="1"/>
          </p:cNvPicPr>
          <p:nvPr>
            <p:ph sz="quarter" idx="3"/>
          </p:nvPr>
        </p:nvPicPr>
        <p:blipFill>
          <a:blip r:embed="rId4">
            <a:extLst>
              <a:ext uri="{28A0092B-C50C-407E-A947-70E740481C1C}">
                <a14:useLocalDpi xmlns:a14="http://schemas.microsoft.com/office/drawing/2010/main" val="0"/>
              </a:ext>
            </a:extLst>
          </a:blip>
          <a:srcRect/>
          <a:stretch>
            <a:fillRect/>
          </a:stretch>
        </p:blipFill>
        <p:spPr>
          <a:xfrm rot="1416802">
            <a:off x="395288" y="3644900"/>
            <a:ext cx="4032250" cy="26860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3741" name="Picture 13">
            <a:extLst>
              <a:ext uri="{FF2B5EF4-FFF2-40B4-BE49-F238E27FC236}">
                <a16:creationId xmlns:a16="http://schemas.microsoft.com/office/drawing/2014/main" id="{92EA5319-2031-4BE6-9121-C83D62C63DE1}"/>
              </a:ext>
            </a:extLst>
          </p:cNvPr>
          <p:cNvPicPr>
            <a:picLocks noGrp="1" noChangeAspect="1" noChangeArrowheads="1"/>
          </p:cNvPicPr>
          <p:nvPr>
            <p:ph sz="quarter" idx="4"/>
          </p:nvPr>
        </p:nvPicPr>
        <p:blipFill>
          <a:blip r:embed="rId5">
            <a:extLst>
              <a:ext uri="{28A0092B-C50C-407E-A947-70E740481C1C}">
                <a14:useLocalDpi xmlns:a14="http://schemas.microsoft.com/office/drawing/2010/main" val="0"/>
              </a:ext>
            </a:extLst>
          </a:blip>
          <a:srcRect/>
          <a:stretch>
            <a:fillRect/>
          </a:stretch>
        </p:blipFill>
        <p:spPr>
          <a:xfrm rot="20542662">
            <a:off x="4967288" y="3933825"/>
            <a:ext cx="3846512" cy="26003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73747" name="AutoShape 19">
            <a:hlinkClick r:id="rId6" action="ppaction://hlinksldjump" highlightClick="1"/>
            <a:extLst>
              <a:ext uri="{FF2B5EF4-FFF2-40B4-BE49-F238E27FC236}">
                <a16:creationId xmlns:a16="http://schemas.microsoft.com/office/drawing/2014/main" id="{0459CB19-A1D2-42A9-A090-ABF4F98476C0}"/>
              </a:ext>
            </a:extLst>
          </p:cNvPr>
          <p:cNvSpPr>
            <a:spLocks noChangeArrowheads="1"/>
          </p:cNvSpPr>
          <p:nvPr/>
        </p:nvSpPr>
        <p:spPr bwMode="auto">
          <a:xfrm>
            <a:off x="4211638" y="6497638"/>
            <a:ext cx="719137" cy="360362"/>
          </a:xfrm>
          <a:prstGeom prst="actionButtonHom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73757" name="AutoShape 29">
            <a:hlinkClick r:id="" action="ppaction://noaction" highlightClick="1">
              <a:snd r:embed="rId7" name="la corniche.wav"/>
            </a:hlinkClick>
            <a:extLst>
              <a:ext uri="{FF2B5EF4-FFF2-40B4-BE49-F238E27FC236}">
                <a16:creationId xmlns:a16="http://schemas.microsoft.com/office/drawing/2014/main" id="{41FD81CE-7C23-495C-823B-2BEFC976B9B5}"/>
              </a:ext>
            </a:extLst>
          </p:cNvPr>
          <p:cNvSpPr>
            <a:spLocks noChangeArrowheads="1"/>
          </p:cNvSpPr>
          <p:nvPr/>
        </p:nvSpPr>
        <p:spPr bwMode="auto">
          <a:xfrm>
            <a:off x="971550" y="6497638"/>
            <a:ext cx="719138" cy="360362"/>
          </a:xfrm>
          <a:prstGeom prst="actionButtonSound">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73762" name="AutoShape 34">
            <a:hlinkClick r:id="rId8" action="ppaction://hlinksldjump" highlightClick="1"/>
            <a:extLst>
              <a:ext uri="{FF2B5EF4-FFF2-40B4-BE49-F238E27FC236}">
                <a16:creationId xmlns:a16="http://schemas.microsoft.com/office/drawing/2014/main" id="{EB2F33BA-46AA-414A-9EA4-AC60EDA9358C}"/>
              </a:ext>
            </a:extLst>
          </p:cNvPr>
          <p:cNvSpPr>
            <a:spLocks noChangeArrowheads="1"/>
          </p:cNvSpPr>
          <p:nvPr/>
        </p:nvSpPr>
        <p:spPr bwMode="auto">
          <a:xfrm>
            <a:off x="4829175" y="6497638"/>
            <a:ext cx="719138" cy="360362"/>
          </a:xfrm>
          <a:prstGeom prst="actionButtonForwardNex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73763" name="Text Box 35">
            <a:extLst>
              <a:ext uri="{FF2B5EF4-FFF2-40B4-BE49-F238E27FC236}">
                <a16:creationId xmlns:a16="http://schemas.microsoft.com/office/drawing/2014/main" id="{F37F3924-7651-4AD5-A034-3F84BA8DADE6}"/>
              </a:ext>
            </a:extLst>
          </p:cNvPr>
          <p:cNvSpPr txBox="1">
            <a:spLocks noChangeArrowheads="1"/>
          </p:cNvSpPr>
          <p:nvPr/>
        </p:nvSpPr>
        <p:spPr bwMode="auto">
          <a:xfrm>
            <a:off x="2393950" y="2732088"/>
            <a:ext cx="186848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a:t>LES CALANQUES</a:t>
            </a:r>
          </a:p>
        </p:txBody>
      </p:sp>
      <p:sp>
        <p:nvSpPr>
          <p:cNvPr id="73764" name="Text Box 36">
            <a:extLst>
              <a:ext uri="{FF2B5EF4-FFF2-40B4-BE49-F238E27FC236}">
                <a16:creationId xmlns:a16="http://schemas.microsoft.com/office/drawing/2014/main" id="{8E40D407-B0A5-4A0E-B549-575C4422B9C0}"/>
              </a:ext>
            </a:extLst>
          </p:cNvPr>
          <p:cNvSpPr txBox="1">
            <a:spLocks noChangeArrowheads="1"/>
          </p:cNvSpPr>
          <p:nvPr/>
        </p:nvSpPr>
        <p:spPr bwMode="auto">
          <a:xfrm>
            <a:off x="4260850" y="2730500"/>
            <a:ext cx="24606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FR" altLang="fr-FR"/>
              <a:t>LA CORNICHE</a:t>
            </a:r>
          </a:p>
        </p:txBody>
      </p:sp>
      <p:sp>
        <p:nvSpPr>
          <p:cNvPr id="73765" name="Text Box 37">
            <a:extLst>
              <a:ext uri="{FF2B5EF4-FFF2-40B4-BE49-F238E27FC236}">
                <a16:creationId xmlns:a16="http://schemas.microsoft.com/office/drawing/2014/main" id="{4B5CC964-0FCD-4F1F-8DBC-1503CA755E4B}"/>
              </a:ext>
            </a:extLst>
          </p:cNvPr>
          <p:cNvSpPr txBox="1">
            <a:spLocks noChangeArrowheads="1"/>
          </p:cNvSpPr>
          <p:nvPr/>
        </p:nvSpPr>
        <p:spPr bwMode="auto">
          <a:xfrm>
            <a:off x="1865313" y="6186488"/>
            <a:ext cx="121761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a:t>LA MAJOR</a:t>
            </a:r>
          </a:p>
        </p:txBody>
      </p:sp>
      <p:sp>
        <p:nvSpPr>
          <p:cNvPr id="73766" name="Text Box 38">
            <a:extLst>
              <a:ext uri="{FF2B5EF4-FFF2-40B4-BE49-F238E27FC236}">
                <a16:creationId xmlns:a16="http://schemas.microsoft.com/office/drawing/2014/main" id="{99EB52EC-1AD9-4A0E-A5FA-26C00ACB997E}"/>
              </a:ext>
            </a:extLst>
          </p:cNvPr>
          <p:cNvSpPr txBox="1">
            <a:spLocks noChangeArrowheads="1"/>
          </p:cNvSpPr>
          <p:nvPr/>
        </p:nvSpPr>
        <p:spPr bwMode="auto">
          <a:xfrm>
            <a:off x="6338888" y="6242050"/>
            <a:ext cx="17653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a:t>LE VIEUX PORT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a:extLst>
              <a:ext uri="{FF2B5EF4-FFF2-40B4-BE49-F238E27FC236}">
                <a16:creationId xmlns:a16="http://schemas.microsoft.com/office/drawing/2014/main" id="{91EC70FE-E456-40B6-BF29-619D01C7DB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03427" name="AutoShape 3">
            <a:hlinkClick r:id="" action="ppaction://noaction" highlightClick="1"/>
            <a:extLst>
              <a:ext uri="{FF2B5EF4-FFF2-40B4-BE49-F238E27FC236}">
                <a16:creationId xmlns:a16="http://schemas.microsoft.com/office/drawing/2014/main" id="{65A5444F-B23D-4AF6-88F3-72EC2CD79DB0}"/>
              </a:ext>
            </a:extLst>
          </p:cNvPr>
          <p:cNvSpPr>
            <a:spLocks noChangeArrowheads="1"/>
          </p:cNvSpPr>
          <p:nvPr/>
        </p:nvSpPr>
        <p:spPr bwMode="auto">
          <a:xfrm>
            <a:off x="0" y="0"/>
            <a:ext cx="9144000" cy="6858000"/>
          </a:xfrm>
          <a:prstGeom prst="actionButtonBlank">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ltLang="fr-FR">
              <a:latin typeface="Arial" panose="020B0604020202020204" pitchFamily="34" charset="0"/>
            </a:endParaRPr>
          </a:p>
        </p:txBody>
      </p:sp>
      <p:sp>
        <p:nvSpPr>
          <p:cNvPr id="103428" name="Rectangle 4">
            <a:extLst>
              <a:ext uri="{FF2B5EF4-FFF2-40B4-BE49-F238E27FC236}">
                <a16:creationId xmlns:a16="http://schemas.microsoft.com/office/drawing/2014/main" id="{E8EB0213-BFC9-4009-B4D8-0194E81FA7D5}"/>
              </a:ext>
            </a:extLst>
          </p:cNvPr>
          <p:cNvSpPr>
            <a:spLocks noGrp="1" noChangeArrowheads="1"/>
          </p:cNvSpPr>
          <p:nvPr>
            <p:ph type="subTitle" idx="1"/>
          </p:nvPr>
        </p:nvSpPr>
        <p:spPr>
          <a:extLst>
            <a:ext uri="{909E8E84-426E-40DD-AFC4-6F175D3DCCD1}">
              <a14:hiddenFill xmlns:a14="http://schemas.microsoft.com/office/drawing/2010/main">
                <a:solidFill>
                  <a:schemeClr val="accent1">
                    <a:alpha val="0"/>
                  </a:schemeClr>
                </a:solidFill>
              </a14:hiddenFill>
            </a:ext>
          </a:extLst>
        </p:spPr>
        <p:txBody>
          <a:bodyPr/>
          <a:lstStyle/>
          <a:p>
            <a:endParaRPr lang="fr-FR" altLang="fr-FR"/>
          </a:p>
        </p:txBody>
      </p:sp>
      <p:pic>
        <p:nvPicPr>
          <p:cNvPr id="103429" name="Picture 5">
            <a:extLst>
              <a:ext uri="{FF2B5EF4-FFF2-40B4-BE49-F238E27FC236}">
                <a16:creationId xmlns:a16="http://schemas.microsoft.com/office/drawing/2014/main" id="{CF873801-2910-495A-A015-21C0F48161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1050" y="649288"/>
            <a:ext cx="6481763" cy="5557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3430" name="AutoShape 6">
            <a:hlinkClick r:id="" action="ppaction://noaction" highlightClick="1"/>
            <a:hlinkHover r:id="rId4" action="ppaction://hlinksldjump">
              <a:snd r:embed="rId5" name="arrow.wav"/>
            </a:hlinkHover>
            <a:extLst>
              <a:ext uri="{FF2B5EF4-FFF2-40B4-BE49-F238E27FC236}">
                <a16:creationId xmlns:a16="http://schemas.microsoft.com/office/drawing/2014/main" id="{4E1FEA5C-3C0A-482B-B55D-4C2779B4775B}"/>
              </a:ext>
            </a:extLst>
          </p:cNvPr>
          <p:cNvSpPr>
            <a:spLocks noChangeArrowheads="1"/>
          </p:cNvSpPr>
          <p:nvPr/>
        </p:nvSpPr>
        <p:spPr bwMode="auto">
          <a:xfrm>
            <a:off x="2051050" y="620713"/>
            <a:ext cx="6481763" cy="2016125"/>
          </a:xfrm>
          <a:prstGeom prst="actionButtonBlank">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103431" name="AutoShape 7">
            <a:hlinkClick r:id="" action="ppaction://noaction" highlightClick="1"/>
            <a:hlinkHover r:id="rId6" action="ppaction://hlinksldjump">
              <a:snd r:embed="rId5" name="arrow.wav"/>
            </a:hlinkHover>
            <a:extLst>
              <a:ext uri="{FF2B5EF4-FFF2-40B4-BE49-F238E27FC236}">
                <a16:creationId xmlns:a16="http://schemas.microsoft.com/office/drawing/2014/main" id="{237EC51E-C148-485B-AE10-3BF1B236141A}"/>
              </a:ext>
            </a:extLst>
          </p:cNvPr>
          <p:cNvSpPr>
            <a:spLocks noChangeArrowheads="1"/>
          </p:cNvSpPr>
          <p:nvPr/>
        </p:nvSpPr>
        <p:spPr bwMode="auto">
          <a:xfrm>
            <a:off x="2051050" y="2636838"/>
            <a:ext cx="6481763" cy="1871662"/>
          </a:xfrm>
          <a:prstGeom prst="actionButtonBlank">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103432" name="AutoShape 8">
            <a:hlinkClick r:id="" action="ppaction://noaction" highlightClick="1"/>
            <a:hlinkHover r:id="rId7" action="ppaction://hlinksldjump">
              <a:snd r:embed="rId5" name="arrow.wav"/>
            </a:hlinkHover>
            <a:extLst>
              <a:ext uri="{FF2B5EF4-FFF2-40B4-BE49-F238E27FC236}">
                <a16:creationId xmlns:a16="http://schemas.microsoft.com/office/drawing/2014/main" id="{35E70840-0381-45C9-9F5D-05081ED1F687}"/>
              </a:ext>
            </a:extLst>
          </p:cNvPr>
          <p:cNvSpPr>
            <a:spLocks noChangeArrowheads="1"/>
          </p:cNvSpPr>
          <p:nvPr/>
        </p:nvSpPr>
        <p:spPr bwMode="auto">
          <a:xfrm>
            <a:off x="1979613" y="4508500"/>
            <a:ext cx="6553200" cy="1657350"/>
          </a:xfrm>
          <a:prstGeom prst="actionButtonBlank">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103433" name="AutoShape 9">
            <a:hlinkClick r:id="" action="ppaction://noaction" highlightClick="1"/>
            <a:hlinkHover r:id="rId8" action="ppaction://hlinksldjump">
              <a:snd r:embed="rId5" name="arrow.wav"/>
            </a:hlinkHover>
            <a:extLst>
              <a:ext uri="{FF2B5EF4-FFF2-40B4-BE49-F238E27FC236}">
                <a16:creationId xmlns:a16="http://schemas.microsoft.com/office/drawing/2014/main" id="{8931C777-FC94-4E63-ACDA-C8A0CE84A077}"/>
              </a:ext>
            </a:extLst>
          </p:cNvPr>
          <p:cNvSpPr>
            <a:spLocks noChangeArrowheads="1"/>
          </p:cNvSpPr>
          <p:nvPr/>
        </p:nvSpPr>
        <p:spPr bwMode="auto">
          <a:xfrm>
            <a:off x="1908175" y="549275"/>
            <a:ext cx="7235825" cy="2087563"/>
          </a:xfrm>
          <a:prstGeom prst="actionButtonBlank">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03434" name="Picture 10">
            <a:extLst>
              <a:ext uri="{FF2B5EF4-FFF2-40B4-BE49-F238E27FC236}">
                <a16:creationId xmlns:a16="http://schemas.microsoft.com/office/drawing/2014/main" id="{F5938D03-9F76-49FE-A633-672F3BC68EB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1408113"/>
            <a:ext cx="1836738" cy="681037"/>
          </a:xfrm>
          <a:prstGeom prst="rect">
            <a:avLst/>
          </a:prstGeom>
          <a:noFill/>
          <a:extLst>
            <a:ext uri="{909E8E84-426E-40DD-AFC4-6F175D3DCCD1}">
              <a14:hiddenFill xmlns:a14="http://schemas.microsoft.com/office/drawing/2010/main">
                <a:solidFill>
                  <a:srgbClr val="FFFFFF"/>
                </a:solidFill>
              </a14:hiddenFill>
            </a:ext>
          </a:extLst>
        </p:spPr>
      </p:pic>
      <p:pic>
        <p:nvPicPr>
          <p:cNvPr id="103435" name="Picture 11">
            <a:hlinkClick r:id="" action="ppaction://hlinkshowjump?jump=firstslide"/>
            <a:extLst>
              <a:ext uri="{FF2B5EF4-FFF2-40B4-BE49-F238E27FC236}">
                <a16:creationId xmlns:a16="http://schemas.microsoft.com/office/drawing/2014/main" id="{05EACB5D-4C6B-489C-9402-9B20DD0A73D0}"/>
              </a:ext>
            </a:extLst>
          </p:cNvPr>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a:off x="500063" y="585788"/>
            <a:ext cx="857250" cy="212725"/>
          </a:xfrm>
          <a:prstGeom prst="rect">
            <a:avLst/>
          </a:prstGeom>
          <a:noFill/>
          <a:extLst>
            <a:ext uri="{909E8E84-426E-40DD-AFC4-6F175D3DCCD1}">
              <a14:hiddenFill xmlns:a14="http://schemas.microsoft.com/office/drawing/2010/main">
                <a:solidFill>
                  <a:srgbClr val="FFFFFF"/>
                </a:solidFill>
              </a14:hiddenFill>
            </a:ext>
          </a:extLst>
        </p:spPr>
      </p:pic>
      <p:pic>
        <p:nvPicPr>
          <p:cNvPr id="103436" name="Picture 12">
            <a:hlinkClick r:id="rId4" action="ppaction://hlinksldjump"/>
            <a:extLst>
              <a:ext uri="{FF2B5EF4-FFF2-40B4-BE49-F238E27FC236}">
                <a16:creationId xmlns:a16="http://schemas.microsoft.com/office/drawing/2014/main" id="{77E2A873-9D79-40C1-8083-DA1787541BFB}"/>
              </a:ext>
            </a:extLst>
          </p:cNvPr>
          <p:cNvPicPr>
            <a:picLocks noChangeAspect="1" noChangeArrowheads="1" noCrop="1"/>
          </p:cNvPicPr>
          <p:nvPr/>
        </p:nvPicPr>
        <p:blipFill>
          <a:blip r:embed="rId11">
            <a:extLst>
              <a:ext uri="{28A0092B-C50C-407E-A947-70E740481C1C}">
                <a14:useLocalDpi xmlns:a14="http://schemas.microsoft.com/office/drawing/2010/main" val="0"/>
              </a:ext>
            </a:extLst>
          </a:blip>
          <a:srcRect/>
          <a:stretch>
            <a:fillRect/>
          </a:stretch>
        </p:blipFill>
        <p:spPr bwMode="auto">
          <a:xfrm>
            <a:off x="360363" y="6159500"/>
            <a:ext cx="8493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1" presetClass="entr" presetSubtype="0" repeatCount="indefinite" fill="remove" nodeType="withEffect">
                                  <p:stCondLst>
                                    <p:cond delay="0"/>
                                  </p:stCondLst>
                                  <p:childTnLst>
                                    <p:set>
                                      <p:cBhvr>
                                        <p:cTn id="6" dur="1000">
                                          <p:stCondLst>
                                            <p:cond delay="0"/>
                                          </p:stCondLst>
                                        </p:cTn>
                                        <p:tgtEl>
                                          <p:spTgt spid="1034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a:extLst>
              <a:ext uri="{FF2B5EF4-FFF2-40B4-BE49-F238E27FC236}">
                <a16:creationId xmlns:a16="http://schemas.microsoft.com/office/drawing/2014/main" id="{D02FE67E-C7BF-44B1-9DE4-25F67648D7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04451" name="AutoShape 3">
            <a:hlinkClick r:id="rId3" action="ppaction://hlinksldjump" highlightClick="1">
              <a:snd r:embed="rId4" name="arrow.wav"/>
            </a:hlinkClick>
            <a:hlinkHover r:id="rId3" action="ppaction://hlinksldjump">
              <a:snd r:embed="rId4" name="arrow.wav"/>
            </a:hlinkHover>
            <a:extLst>
              <a:ext uri="{FF2B5EF4-FFF2-40B4-BE49-F238E27FC236}">
                <a16:creationId xmlns:a16="http://schemas.microsoft.com/office/drawing/2014/main" id="{40E18E58-2A73-4000-9514-D2401DA7181C}"/>
              </a:ext>
            </a:extLst>
          </p:cNvPr>
          <p:cNvSpPr>
            <a:spLocks noChangeArrowheads="1"/>
          </p:cNvSpPr>
          <p:nvPr/>
        </p:nvSpPr>
        <p:spPr bwMode="auto">
          <a:xfrm>
            <a:off x="0" y="0"/>
            <a:ext cx="9144000" cy="6858000"/>
          </a:xfrm>
          <a:prstGeom prst="actionButtonBlank">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ltLang="fr-FR">
              <a:latin typeface="Arial" panose="020B0604020202020204" pitchFamily="34" charset="0"/>
            </a:endParaRPr>
          </a:p>
        </p:txBody>
      </p:sp>
      <p:pic>
        <p:nvPicPr>
          <p:cNvPr id="104452" name="Picture 4">
            <a:extLst>
              <a:ext uri="{FF2B5EF4-FFF2-40B4-BE49-F238E27FC236}">
                <a16:creationId xmlns:a16="http://schemas.microsoft.com/office/drawing/2014/main" id="{50AD2C1E-49B9-4546-8C88-3A0559145584}"/>
              </a:ext>
            </a:extLst>
          </p:cNvPr>
          <p:cNvPicPr preferRelativeResize="0">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51050" y="649288"/>
            <a:ext cx="6481763" cy="5557837"/>
          </a:xfrm>
          <a:prstGeom prst="rect">
            <a:avLst/>
          </a:prstGeom>
          <a:noFill/>
          <a:ln>
            <a:noFill/>
          </a:ln>
          <a:effectLst/>
          <a:extLst>
            <a:ext uri="{909E8E84-426E-40DD-AFC4-6F175D3DCCD1}">
              <a14:hiddenFill xmlns:a14="http://schemas.microsoft.com/office/drawing/2010/main">
                <a:solidFill>
                  <a:schemeClr val="accent1">
                    <a:alpha val="0"/>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4453" name="AutoShape 5">
            <a:hlinkClick r:id="" action="ppaction://noaction" highlightClick="1"/>
            <a:hlinkHover r:id="rId6" action="ppaction://hlinksldjump">
              <a:snd r:embed="rId4" name="arrow.wav"/>
            </a:hlinkHover>
            <a:extLst>
              <a:ext uri="{FF2B5EF4-FFF2-40B4-BE49-F238E27FC236}">
                <a16:creationId xmlns:a16="http://schemas.microsoft.com/office/drawing/2014/main" id="{0D25C8B3-CE46-4E2E-B088-6D418249EF2E}"/>
              </a:ext>
            </a:extLst>
          </p:cNvPr>
          <p:cNvSpPr>
            <a:spLocks noChangeArrowheads="1"/>
          </p:cNvSpPr>
          <p:nvPr/>
        </p:nvSpPr>
        <p:spPr bwMode="auto">
          <a:xfrm>
            <a:off x="2124075" y="2636838"/>
            <a:ext cx="6264275" cy="1871662"/>
          </a:xfrm>
          <a:prstGeom prst="actionButtonBlank">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104454" name="AutoShape 6">
            <a:hlinkClick r:id="" action="ppaction://noaction" highlightClick="1"/>
            <a:hlinkHover r:id="rId7" action="ppaction://hlinksldjump">
              <a:snd r:embed="rId4" name="arrow.wav"/>
            </a:hlinkHover>
            <a:extLst>
              <a:ext uri="{FF2B5EF4-FFF2-40B4-BE49-F238E27FC236}">
                <a16:creationId xmlns:a16="http://schemas.microsoft.com/office/drawing/2014/main" id="{01CECEBC-14BB-4CD0-9C19-917860E1E69E}"/>
              </a:ext>
            </a:extLst>
          </p:cNvPr>
          <p:cNvSpPr>
            <a:spLocks noChangeArrowheads="1"/>
          </p:cNvSpPr>
          <p:nvPr/>
        </p:nvSpPr>
        <p:spPr bwMode="auto">
          <a:xfrm>
            <a:off x="2268538" y="4508500"/>
            <a:ext cx="5975350" cy="1512888"/>
          </a:xfrm>
          <a:prstGeom prst="actionButtonBlank">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04455" name="Picture 7">
            <a:hlinkClick r:id="rId8" action="ppaction://hlinksldjump" tooltip="LE PALAIS LONGCHAMPS"/>
            <a:extLst>
              <a:ext uri="{FF2B5EF4-FFF2-40B4-BE49-F238E27FC236}">
                <a16:creationId xmlns:a16="http://schemas.microsoft.com/office/drawing/2014/main" id="{83E691F9-0341-4EF2-B210-ADD06A0C6AD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555224">
            <a:off x="2066925" y="642938"/>
            <a:ext cx="649288" cy="935037"/>
          </a:xfrm>
          <a:prstGeom prst="rect">
            <a:avLst/>
          </a:prstGeom>
          <a:noFill/>
          <a:extLst>
            <a:ext uri="{909E8E84-426E-40DD-AFC4-6F175D3DCCD1}">
              <a14:hiddenFill xmlns:a14="http://schemas.microsoft.com/office/drawing/2010/main">
                <a:solidFill>
                  <a:srgbClr val="FFFFFF"/>
                </a:solidFill>
              </a14:hiddenFill>
            </a:ext>
          </a:extLst>
        </p:spPr>
      </p:pic>
      <p:pic>
        <p:nvPicPr>
          <p:cNvPr id="104456" name="Picture 8">
            <a:hlinkClick r:id="rId10" action="ppaction://hlinksldjump" tooltip="l'opera"/>
            <a:extLst>
              <a:ext uri="{FF2B5EF4-FFF2-40B4-BE49-F238E27FC236}">
                <a16:creationId xmlns:a16="http://schemas.microsoft.com/office/drawing/2014/main" id="{846C7FFC-95AB-463F-92EE-F6D31608213E}"/>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49738" y="842963"/>
            <a:ext cx="873125" cy="617537"/>
          </a:xfrm>
          <a:prstGeom prst="rect">
            <a:avLst/>
          </a:prstGeom>
          <a:noFill/>
          <a:extLst>
            <a:ext uri="{909E8E84-426E-40DD-AFC4-6F175D3DCCD1}">
              <a14:hiddenFill xmlns:a14="http://schemas.microsoft.com/office/drawing/2010/main">
                <a:solidFill>
                  <a:srgbClr val="FFFFFF"/>
                </a:solidFill>
              </a14:hiddenFill>
            </a:ext>
          </a:extLst>
        </p:spPr>
      </p:pic>
      <p:pic>
        <p:nvPicPr>
          <p:cNvPr id="104457" name="Picture 9">
            <a:hlinkClick r:id="rId12" action="ppaction://hlinksldjump" tooltip="le palais de justice"/>
            <a:extLst>
              <a:ext uri="{FF2B5EF4-FFF2-40B4-BE49-F238E27FC236}">
                <a16:creationId xmlns:a16="http://schemas.microsoft.com/office/drawing/2014/main" id="{C6EBCCF9-38F3-4542-AA60-D52699EA62D2}"/>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529704">
            <a:off x="5948363" y="917575"/>
            <a:ext cx="985837" cy="609600"/>
          </a:xfrm>
          <a:prstGeom prst="rect">
            <a:avLst/>
          </a:prstGeom>
          <a:noFill/>
          <a:extLst>
            <a:ext uri="{909E8E84-426E-40DD-AFC4-6F175D3DCCD1}">
              <a14:hiddenFill xmlns:a14="http://schemas.microsoft.com/office/drawing/2010/main">
                <a:solidFill>
                  <a:srgbClr val="FFFFFF"/>
                </a:solidFill>
              </a14:hiddenFill>
            </a:ext>
          </a:extLst>
        </p:spPr>
      </p:pic>
      <p:pic>
        <p:nvPicPr>
          <p:cNvPr id="104458" name="Picture 10">
            <a:hlinkClick r:id="rId14" action="ppaction://hlinksldjump" tooltip="le sacré coeur"/>
            <a:extLst>
              <a:ext uri="{FF2B5EF4-FFF2-40B4-BE49-F238E27FC236}">
                <a16:creationId xmlns:a16="http://schemas.microsoft.com/office/drawing/2014/main" id="{0B59D719-142B-43B9-8EFC-A89776728C14}"/>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rot="833932">
            <a:off x="8188325" y="1692275"/>
            <a:ext cx="608013" cy="755650"/>
          </a:xfrm>
          <a:prstGeom prst="rect">
            <a:avLst/>
          </a:prstGeom>
          <a:noFill/>
          <a:extLst>
            <a:ext uri="{909E8E84-426E-40DD-AFC4-6F175D3DCCD1}">
              <a14:hiddenFill xmlns:a14="http://schemas.microsoft.com/office/drawing/2010/main">
                <a:solidFill>
                  <a:srgbClr val="FFFFFF"/>
                </a:solidFill>
              </a14:hiddenFill>
            </a:ext>
          </a:extLst>
        </p:spPr>
      </p:pic>
      <p:pic>
        <p:nvPicPr>
          <p:cNvPr id="104459" name="Picture 11">
            <a:extLst>
              <a:ext uri="{FF2B5EF4-FFF2-40B4-BE49-F238E27FC236}">
                <a16:creationId xmlns:a16="http://schemas.microsoft.com/office/drawing/2014/main" id="{5DBFAD3C-B5B8-4938-86F2-A43C33AAD4F6}"/>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0" y="1408113"/>
            <a:ext cx="1836738" cy="681037"/>
          </a:xfrm>
          <a:prstGeom prst="rect">
            <a:avLst/>
          </a:prstGeom>
          <a:noFill/>
          <a:extLst>
            <a:ext uri="{909E8E84-426E-40DD-AFC4-6F175D3DCCD1}">
              <a14:hiddenFill xmlns:a14="http://schemas.microsoft.com/office/drawing/2010/main">
                <a:solidFill>
                  <a:srgbClr val="FFFFFF"/>
                </a:solidFill>
              </a14:hiddenFill>
            </a:ext>
          </a:extLst>
        </p:spPr>
      </p:pic>
      <p:pic>
        <p:nvPicPr>
          <p:cNvPr id="104460" name="Picture 12">
            <a:hlinkClick r:id="rId17" action="ppaction://hlinksldjump" tooltip="le stade velodrome"/>
            <a:extLst>
              <a:ext uri="{FF2B5EF4-FFF2-40B4-BE49-F238E27FC236}">
                <a16:creationId xmlns:a16="http://schemas.microsoft.com/office/drawing/2014/main" id="{7FDD4207-9569-4C13-A7F5-7B7362FF6388}"/>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1451044">
            <a:off x="7575550" y="806450"/>
            <a:ext cx="855663" cy="569913"/>
          </a:xfrm>
          <a:prstGeom prst="rect">
            <a:avLst/>
          </a:prstGeom>
          <a:noFill/>
          <a:extLst>
            <a:ext uri="{909E8E84-426E-40DD-AFC4-6F175D3DCCD1}">
              <a14:hiddenFill xmlns:a14="http://schemas.microsoft.com/office/drawing/2010/main">
                <a:solidFill>
                  <a:srgbClr val="FFFFFF"/>
                </a:solidFill>
              </a14:hiddenFill>
            </a:ext>
          </a:extLst>
        </p:spPr>
      </p:pic>
      <p:pic>
        <p:nvPicPr>
          <p:cNvPr id="104461" name="Picture 13">
            <a:hlinkClick r:id="rId19" action="ppaction://hlinksldjump" tooltip="les réformés"/>
            <a:extLst>
              <a:ext uri="{FF2B5EF4-FFF2-40B4-BE49-F238E27FC236}">
                <a16:creationId xmlns:a16="http://schemas.microsoft.com/office/drawing/2014/main" id="{73E8DF7A-9FC2-41CB-B184-565B785DD50D}"/>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3148013" y="1114425"/>
            <a:ext cx="546100" cy="1004888"/>
          </a:xfrm>
          <a:prstGeom prst="rect">
            <a:avLst/>
          </a:prstGeom>
          <a:noFill/>
          <a:extLst>
            <a:ext uri="{909E8E84-426E-40DD-AFC4-6F175D3DCCD1}">
              <a14:hiddenFill xmlns:a14="http://schemas.microsoft.com/office/drawing/2010/main">
                <a:solidFill>
                  <a:srgbClr val="FFFFFF"/>
                </a:solidFill>
              </a14:hiddenFill>
            </a:ext>
          </a:extLst>
        </p:spPr>
      </p:pic>
      <p:pic>
        <p:nvPicPr>
          <p:cNvPr id="104462" name="Picture 14">
            <a:hlinkClick r:id="" action="ppaction://hlinkshowjump?jump=firstslide"/>
            <a:extLst>
              <a:ext uri="{FF2B5EF4-FFF2-40B4-BE49-F238E27FC236}">
                <a16:creationId xmlns:a16="http://schemas.microsoft.com/office/drawing/2014/main" id="{11986961-0908-4A76-8234-60D41537C508}"/>
              </a:ext>
            </a:extLst>
          </p:cNvPr>
          <p:cNvPicPr>
            <a:picLocks noChangeAspect="1" noChangeArrowheads="1" noCrop="1"/>
          </p:cNvPicPr>
          <p:nvPr/>
        </p:nvPicPr>
        <p:blipFill>
          <a:blip r:embed="rId21">
            <a:extLst>
              <a:ext uri="{28A0092B-C50C-407E-A947-70E740481C1C}">
                <a14:useLocalDpi xmlns:a14="http://schemas.microsoft.com/office/drawing/2010/main" val="0"/>
              </a:ext>
            </a:extLst>
          </a:blip>
          <a:srcRect/>
          <a:stretch>
            <a:fillRect/>
          </a:stretch>
        </p:blipFill>
        <p:spPr bwMode="auto">
          <a:xfrm>
            <a:off x="500063" y="585788"/>
            <a:ext cx="857250" cy="2127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1" presetClass="entr" presetSubtype="0" repeatCount="indefinite" fill="remove" nodeType="withEffect">
                                  <p:stCondLst>
                                    <p:cond delay="0"/>
                                  </p:stCondLst>
                                  <p:childTnLst>
                                    <p:set>
                                      <p:cBhvr>
                                        <p:cTn id="6" dur="1000">
                                          <p:stCondLst>
                                            <p:cond delay="0"/>
                                          </p:stCondLst>
                                        </p:cTn>
                                        <p:tgtEl>
                                          <p:spTgt spid="1044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2">
            <a:extLst>
              <a:ext uri="{FF2B5EF4-FFF2-40B4-BE49-F238E27FC236}">
                <a16:creationId xmlns:a16="http://schemas.microsoft.com/office/drawing/2014/main" id="{70B26B19-8507-45AC-89C0-476DAE8EEB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05475" name="AutoShape 3">
            <a:hlinkClick r:id="rId3" action="ppaction://hlinksldjump" highlightClick="1">
              <a:snd r:embed="rId4" name="arrow.wav"/>
            </a:hlinkClick>
            <a:hlinkHover r:id="rId3" action="ppaction://hlinksldjump">
              <a:snd r:embed="rId4" name="arrow.wav"/>
            </a:hlinkHover>
            <a:extLst>
              <a:ext uri="{FF2B5EF4-FFF2-40B4-BE49-F238E27FC236}">
                <a16:creationId xmlns:a16="http://schemas.microsoft.com/office/drawing/2014/main" id="{756328E1-AB08-47D3-9E32-6F2BAAEF1565}"/>
              </a:ext>
            </a:extLst>
          </p:cNvPr>
          <p:cNvSpPr>
            <a:spLocks noChangeArrowheads="1"/>
          </p:cNvSpPr>
          <p:nvPr/>
        </p:nvSpPr>
        <p:spPr bwMode="auto">
          <a:xfrm>
            <a:off x="0" y="0"/>
            <a:ext cx="9144000" cy="6858000"/>
          </a:xfrm>
          <a:prstGeom prst="actionButtonBlank">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ltLang="fr-FR">
              <a:latin typeface="Arial" panose="020B0604020202020204" pitchFamily="34" charset="0"/>
            </a:endParaRPr>
          </a:p>
        </p:txBody>
      </p:sp>
      <p:pic>
        <p:nvPicPr>
          <p:cNvPr id="105476" name="Picture 4">
            <a:extLst>
              <a:ext uri="{FF2B5EF4-FFF2-40B4-BE49-F238E27FC236}">
                <a16:creationId xmlns:a16="http://schemas.microsoft.com/office/drawing/2014/main" id="{9433E1BE-2C44-4872-B631-BF8A35424F9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51050" y="649288"/>
            <a:ext cx="6481763" cy="5557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5477" name="AutoShape 5">
            <a:hlinkClick r:id="" action="ppaction://noaction" highlightClick="1"/>
            <a:hlinkHover r:id="rId6" action="ppaction://hlinksldjump">
              <a:snd r:embed="rId4" name="arrow.wav"/>
            </a:hlinkHover>
            <a:extLst>
              <a:ext uri="{FF2B5EF4-FFF2-40B4-BE49-F238E27FC236}">
                <a16:creationId xmlns:a16="http://schemas.microsoft.com/office/drawing/2014/main" id="{235C5D1C-FC9B-4B48-8FFE-450F67744DFF}"/>
              </a:ext>
            </a:extLst>
          </p:cNvPr>
          <p:cNvSpPr>
            <a:spLocks noChangeArrowheads="1"/>
          </p:cNvSpPr>
          <p:nvPr/>
        </p:nvSpPr>
        <p:spPr bwMode="auto">
          <a:xfrm>
            <a:off x="2268538" y="765175"/>
            <a:ext cx="6119812" cy="1871663"/>
          </a:xfrm>
          <a:prstGeom prst="actionButtonBlank">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105478" name="AutoShape 6">
            <a:hlinkClick r:id="" action="ppaction://noaction" highlightClick="1"/>
            <a:hlinkHover r:id="rId7" action="ppaction://hlinksldjump">
              <a:snd r:embed="rId4" name="arrow.wav"/>
            </a:hlinkHover>
            <a:extLst>
              <a:ext uri="{FF2B5EF4-FFF2-40B4-BE49-F238E27FC236}">
                <a16:creationId xmlns:a16="http://schemas.microsoft.com/office/drawing/2014/main" id="{EEB90938-30BC-4751-A569-1F773BC2BCE7}"/>
              </a:ext>
            </a:extLst>
          </p:cNvPr>
          <p:cNvSpPr>
            <a:spLocks noChangeArrowheads="1"/>
          </p:cNvSpPr>
          <p:nvPr/>
        </p:nvSpPr>
        <p:spPr bwMode="auto">
          <a:xfrm>
            <a:off x="2195513" y="4581525"/>
            <a:ext cx="6192837" cy="1441450"/>
          </a:xfrm>
          <a:prstGeom prst="actionButtonBlank">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05479" name="Picture 7">
            <a:hlinkClick r:id="rId8" action="ppaction://hlinksldjump" tooltip="HOTEL DE CABRE"/>
            <a:extLst>
              <a:ext uri="{FF2B5EF4-FFF2-40B4-BE49-F238E27FC236}">
                <a16:creationId xmlns:a16="http://schemas.microsoft.com/office/drawing/2014/main" id="{93E2AF4B-58CE-4BE7-B9BE-572A8BBACD8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02100" y="2354263"/>
            <a:ext cx="552450" cy="682625"/>
          </a:xfrm>
          <a:prstGeom prst="rect">
            <a:avLst/>
          </a:prstGeom>
          <a:noFill/>
          <a:extLst>
            <a:ext uri="{909E8E84-426E-40DD-AFC4-6F175D3DCCD1}">
              <a14:hiddenFill xmlns:a14="http://schemas.microsoft.com/office/drawing/2010/main">
                <a:solidFill>
                  <a:srgbClr val="FFFFFF"/>
                </a:solidFill>
              </a14:hiddenFill>
            </a:ext>
          </a:extLst>
        </p:spPr>
      </p:pic>
      <p:pic>
        <p:nvPicPr>
          <p:cNvPr id="105480" name="Picture 8">
            <a:hlinkClick r:id="rId10" action="ppaction://hlinksldjump" tooltip="HOTEL DIEUX"/>
            <a:extLst>
              <a:ext uri="{FF2B5EF4-FFF2-40B4-BE49-F238E27FC236}">
                <a16:creationId xmlns:a16="http://schemas.microsoft.com/office/drawing/2014/main" id="{805F49C0-A125-41A1-AC98-EE1E4BEF6BB9}"/>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368550" y="2841625"/>
            <a:ext cx="760413" cy="481013"/>
          </a:xfrm>
          <a:prstGeom prst="rect">
            <a:avLst/>
          </a:prstGeom>
          <a:noFill/>
          <a:extLst>
            <a:ext uri="{909E8E84-426E-40DD-AFC4-6F175D3DCCD1}">
              <a14:hiddenFill xmlns:a14="http://schemas.microsoft.com/office/drawing/2010/main">
                <a:solidFill>
                  <a:srgbClr val="FFFFFF"/>
                </a:solidFill>
              </a14:hiddenFill>
            </a:ext>
          </a:extLst>
        </p:spPr>
      </p:pic>
      <p:pic>
        <p:nvPicPr>
          <p:cNvPr id="105481" name="Picture 9">
            <a:hlinkClick r:id="rId12" action="ppaction://hlinksldjump"/>
            <a:extLst>
              <a:ext uri="{FF2B5EF4-FFF2-40B4-BE49-F238E27FC236}">
                <a16:creationId xmlns:a16="http://schemas.microsoft.com/office/drawing/2014/main" id="{421BAB9C-613B-432D-AA44-57C143935C12}"/>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992688" y="2884488"/>
            <a:ext cx="865187" cy="54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482" name="Picture 10">
            <a:hlinkClick r:id="rId14" action="ppaction://hlinksldjump" tooltip="LE COCHER DES ACCOULES"/>
            <a:extLst>
              <a:ext uri="{FF2B5EF4-FFF2-40B4-BE49-F238E27FC236}">
                <a16:creationId xmlns:a16="http://schemas.microsoft.com/office/drawing/2014/main" id="{875586E1-29F8-4C31-AE42-F6DD846CB1C2}"/>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736975" y="3206750"/>
            <a:ext cx="487363" cy="701675"/>
          </a:xfrm>
          <a:prstGeom prst="rect">
            <a:avLst/>
          </a:prstGeom>
          <a:noFill/>
          <a:extLst>
            <a:ext uri="{909E8E84-426E-40DD-AFC4-6F175D3DCCD1}">
              <a14:hiddenFill xmlns:a14="http://schemas.microsoft.com/office/drawing/2010/main">
                <a:solidFill>
                  <a:srgbClr val="FFFFFF"/>
                </a:solidFill>
              </a14:hiddenFill>
            </a:ext>
          </a:extLst>
        </p:spPr>
      </p:pic>
      <p:pic>
        <p:nvPicPr>
          <p:cNvPr id="105483" name="Picture 11">
            <a:hlinkClick r:id="rId16" action="ppaction://hlinksldjump" tooltip="LA VIEILLE CHARITE"/>
            <a:extLst>
              <a:ext uri="{FF2B5EF4-FFF2-40B4-BE49-F238E27FC236}">
                <a16:creationId xmlns:a16="http://schemas.microsoft.com/office/drawing/2014/main" id="{82981B82-1BC6-4EEE-B999-83D5D71164B6}"/>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454275" y="3690938"/>
            <a:ext cx="695325" cy="68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484" name="Picture 12">
            <a:hlinkClick r:id="rId18" action="ppaction://hlinksldjump"/>
            <a:extLst>
              <a:ext uri="{FF2B5EF4-FFF2-40B4-BE49-F238E27FC236}">
                <a16:creationId xmlns:a16="http://schemas.microsoft.com/office/drawing/2014/main" id="{EFDF6D56-B7D7-4778-9BAA-C163CD719875}"/>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7013575" y="2327275"/>
            <a:ext cx="781050" cy="582613"/>
          </a:xfrm>
          <a:prstGeom prst="rect">
            <a:avLst/>
          </a:prstGeom>
          <a:noFill/>
          <a:extLst>
            <a:ext uri="{909E8E84-426E-40DD-AFC4-6F175D3DCCD1}">
              <a14:hiddenFill xmlns:a14="http://schemas.microsoft.com/office/drawing/2010/main">
                <a:solidFill>
                  <a:srgbClr val="FFFFFF"/>
                </a:solidFill>
              </a14:hiddenFill>
            </a:ext>
          </a:extLst>
        </p:spPr>
      </p:pic>
      <p:pic>
        <p:nvPicPr>
          <p:cNvPr id="105485" name="Picture 13">
            <a:hlinkClick r:id="rId20" action="ppaction://hlinksldjump" tooltip="la maison diamantée"/>
            <a:extLst>
              <a:ext uri="{FF2B5EF4-FFF2-40B4-BE49-F238E27FC236}">
                <a16:creationId xmlns:a16="http://schemas.microsoft.com/office/drawing/2014/main" id="{489A5A92-3F9E-4675-9BDC-DF1BBA9D7A10}"/>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4946650" y="3429000"/>
            <a:ext cx="479425" cy="727075"/>
          </a:xfrm>
          <a:prstGeom prst="rect">
            <a:avLst/>
          </a:prstGeom>
          <a:noFill/>
          <a:extLst>
            <a:ext uri="{909E8E84-426E-40DD-AFC4-6F175D3DCCD1}">
              <a14:hiddenFill xmlns:a14="http://schemas.microsoft.com/office/drawing/2010/main">
                <a:solidFill>
                  <a:srgbClr val="FFFFFF"/>
                </a:solidFill>
              </a14:hiddenFill>
            </a:ext>
          </a:extLst>
        </p:spPr>
      </p:pic>
      <p:pic>
        <p:nvPicPr>
          <p:cNvPr id="105486" name="Picture 14">
            <a:extLst>
              <a:ext uri="{FF2B5EF4-FFF2-40B4-BE49-F238E27FC236}">
                <a16:creationId xmlns:a16="http://schemas.microsoft.com/office/drawing/2014/main" id="{AB93A356-8883-480E-8D7B-B0C024F0D9F6}"/>
              </a:ext>
            </a:extLst>
          </p:cNvPr>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0" y="1408113"/>
            <a:ext cx="1836738" cy="681037"/>
          </a:xfrm>
          <a:prstGeom prst="rect">
            <a:avLst/>
          </a:prstGeom>
          <a:noFill/>
          <a:extLst>
            <a:ext uri="{909E8E84-426E-40DD-AFC4-6F175D3DCCD1}">
              <a14:hiddenFill xmlns:a14="http://schemas.microsoft.com/office/drawing/2010/main">
                <a:solidFill>
                  <a:srgbClr val="FFFFFF"/>
                </a:solidFill>
              </a14:hiddenFill>
            </a:ext>
          </a:extLst>
        </p:spPr>
      </p:pic>
      <p:pic>
        <p:nvPicPr>
          <p:cNvPr id="105487" name="Picture 15">
            <a:hlinkClick r:id="rId23" action="ppaction://hlinksldjump" tooltip="david"/>
            <a:extLst>
              <a:ext uri="{FF2B5EF4-FFF2-40B4-BE49-F238E27FC236}">
                <a16:creationId xmlns:a16="http://schemas.microsoft.com/office/drawing/2014/main" id="{7F06E4B7-6A1F-41D3-AA9F-31C97BB164F2}"/>
              </a:ext>
            </a:extLst>
          </p:cNvPr>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7912100" y="3246438"/>
            <a:ext cx="503238" cy="830262"/>
          </a:xfrm>
          <a:prstGeom prst="rect">
            <a:avLst/>
          </a:prstGeom>
          <a:noFill/>
          <a:extLst>
            <a:ext uri="{909E8E84-426E-40DD-AFC4-6F175D3DCCD1}">
              <a14:hiddenFill xmlns:a14="http://schemas.microsoft.com/office/drawing/2010/main">
                <a:solidFill>
                  <a:srgbClr val="FFFFFF"/>
                </a:solidFill>
              </a14:hiddenFill>
            </a:ext>
          </a:extLst>
        </p:spPr>
      </p:pic>
      <p:pic>
        <p:nvPicPr>
          <p:cNvPr id="105488" name="Picture 16">
            <a:hlinkClick r:id="" action="ppaction://hlinkshowjump?jump=firstslide"/>
            <a:extLst>
              <a:ext uri="{FF2B5EF4-FFF2-40B4-BE49-F238E27FC236}">
                <a16:creationId xmlns:a16="http://schemas.microsoft.com/office/drawing/2014/main" id="{EF1911BE-2C01-49BF-992A-5E5DA570A025}"/>
              </a:ext>
            </a:extLst>
          </p:cNvPr>
          <p:cNvPicPr>
            <a:picLocks noChangeAspect="1" noChangeArrowheads="1" noCrop="1"/>
          </p:cNvPicPr>
          <p:nvPr/>
        </p:nvPicPr>
        <p:blipFill>
          <a:blip r:embed="rId25">
            <a:extLst>
              <a:ext uri="{28A0092B-C50C-407E-A947-70E740481C1C}">
                <a14:useLocalDpi xmlns:a14="http://schemas.microsoft.com/office/drawing/2010/main" val="0"/>
              </a:ext>
            </a:extLst>
          </a:blip>
          <a:srcRect/>
          <a:stretch>
            <a:fillRect/>
          </a:stretch>
        </p:blipFill>
        <p:spPr bwMode="auto">
          <a:xfrm>
            <a:off x="500063" y="585788"/>
            <a:ext cx="857250" cy="2127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1" presetClass="entr" presetSubtype="0" repeatCount="indefinite" fill="remove" nodeType="withEffect">
                                  <p:stCondLst>
                                    <p:cond delay="0"/>
                                  </p:stCondLst>
                                  <p:childTnLst>
                                    <p:set>
                                      <p:cBhvr>
                                        <p:cTn id="6" dur="1000">
                                          <p:stCondLst>
                                            <p:cond delay="0"/>
                                          </p:stCondLst>
                                        </p:cTn>
                                        <p:tgtEl>
                                          <p:spTgt spid="1054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a:extLst>
              <a:ext uri="{FF2B5EF4-FFF2-40B4-BE49-F238E27FC236}">
                <a16:creationId xmlns:a16="http://schemas.microsoft.com/office/drawing/2014/main" id="{2BB7C52B-2479-439B-BC0B-4A434920B0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06499" name="AutoShape 3">
            <a:hlinkClick r:id="rId3" action="ppaction://hlinksldjump" highlightClick="1">
              <a:snd r:embed="rId4" name="arrow.wav"/>
            </a:hlinkClick>
            <a:hlinkHover r:id="rId3" action="ppaction://hlinksldjump">
              <a:snd r:embed="rId4" name="arrow.wav"/>
            </a:hlinkHover>
            <a:extLst>
              <a:ext uri="{FF2B5EF4-FFF2-40B4-BE49-F238E27FC236}">
                <a16:creationId xmlns:a16="http://schemas.microsoft.com/office/drawing/2014/main" id="{A962F311-0054-41EA-ADBD-670DF2BB3B40}"/>
              </a:ext>
            </a:extLst>
          </p:cNvPr>
          <p:cNvSpPr>
            <a:spLocks noChangeArrowheads="1"/>
          </p:cNvSpPr>
          <p:nvPr/>
        </p:nvSpPr>
        <p:spPr bwMode="auto">
          <a:xfrm>
            <a:off x="0" y="0"/>
            <a:ext cx="9144000" cy="6858000"/>
          </a:xfrm>
          <a:prstGeom prst="actionButtonBlank">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ltLang="fr-FR">
              <a:latin typeface="Arial" panose="020B0604020202020204" pitchFamily="34" charset="0"/>
            </a:endParaRPr>
          </a:p>
        </p:txBody>
      </p:sp>
      <p:pic>
        <p:nvPicPr>
          <p:cNvPr id="106500" name="Picture 4">
            <a:extLst>
              <a:ext uri="{FF2B5EF4-FFF2-40B4-BE49-F238E27FC236}">
                <a16:creationId xmlns:a16="http://schemas.microsoft.com/office/drawing/2014/main" id="{074C7BAD-03C8-4797-900C-61D0A51B96C4}"/>
              </a:ext>
            </a:extLst>
          </p:cNvPr>
          <p:cNvPicPr preferRelativeResize="0">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51050" y="649288"/>
            <a:ext cx="6481763" cy="5557837"/>
          </a:xfrm>
          <a:prstGeom prst="rect">
            <a:avLst/>
          </a:prstGeom>
          <a:noFill/>
          <a:ln>
            <a:noFill/>
          </a:ln>
          <a:effectLst/>
          <a:extLst>
            <a:ext uri="{909E8E84-426E-40DD-AFC4-6F175D3DCCD1}">
              <a14:hiddenFill xmlns:a14="http://schemas.microsoft.com/office/drawing/2010/main">
                <a:solidFill>
                  <a:schemeClr val="accent1">
                    <a:alpha val="0"/>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6501" name="AutoShape 5">
            <a:hlinkClick r:id="" action="ppaction://noaction" highlightClick="1"/>
            <a:hlinkHover r:id="rId6" action="ppaction://hlinksldjump">
              <a:snd r:embed="rId4" name="arrow.wav"/>
            </a:hlinkHover>
            <a:extLst>
              <a:ext uri="{FF2B5EF4-FFF2-40B4-BE49-F238E27FC236}">
                <a16:creationId xmlns:a16="http://schemas.microsoft.com/office/drawing/2014/main" id="{C9E1DBB9-14EC-4AE8-AC5C-C36D057B3D10}"/>
              </a:ext>
            </a:extLst>
          </p:cNvPr>
          <p:cNvSpPr>
            <a:spLocks noChangeArrowheads="1"/>
          </p:cNvSpPr>
          <p:nvPr/>
        </p:nvSpPr>
        <p:spPr bwMode="auto">
          <a:xfrm>
            <a:off x="2268538" y="836613"/>
            <a:ext cx="6048375" cy="1800225"/>
          </a:xfrm>
          <a:prstGeom prst="actionButtonBlank">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sp>
        <p:nvSpPr>
          <p:cNvPr id="106502" name="AutoShape 6">
            <a:hlinkClick r:id="" action="ppaction://noaction" highlightClick="1"/>
            <a:hlinkHover r:id="rId7" action="ppaction://hlinksldjump">
              <a:snd r:embed="rId4" name="arrow.wav"/>
            </a:hlinkHover>
            <a:extLst>
              <a:ext uri="{FF2B5EF4-FFF2-40B4-BE49-F238E27FC236}">
                <a16:creationId xmlns:a16="http://schemas.microsoft.com/office/drawing/2014/main" id="{DF3965AB-71B3-49EF-91E5-DBF6525B9316}"/>
              </a:ext>
            </a:extLst>
          </p:cNvPr>
          <p:cNvSpPr>
            <a:spLocks noChangeArrowheads="1"/>
          </p:cNvSpPr>
          <p:nvPr/>
        </p:nvSpPr>
        <p:spPr bwMode="auto">
          <a:xfrm>
            <a:off x="2195513" y="2816225"/>
            <a:ext cx="6121400" cy="1563688"/>
          </a:xfrm>
          <a:prstGeom prst="actionButtonBlank">
            <a:avLst/>
          </a:prstGeom>
          <a:solidFill>
            <a:schemeClr val="accent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FR"/>
          </a:p>
        </p:txBody>
      </p:sp>
      <p:pic>
        <p:nvPicPr>
          <p:cNvPr id="106503" name="Picture 7">
            <a:hlinkClick r:id="rId8" action="ppaction://hlinksldjump" tooltip="FORT SAINT-JEAN"/>
            <a:extLst>
              <a:ext uri="{FF2B5EF4-FFF2-40B4-BE49-F238E27FC236}">
                <a16:creationId xmlns:a16="http://schemas.microsoft.com/office/drawing/2014/main" id="{AC60F19E-A708-4A75-83B6-6F76EE57B1A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94175" y="4775200"/>
            <a:ext cx="754063" cy="604838"/>
          </a:xfrm>
          <a:prstGeom prst="rect">
            <a:avLst/>
          </a:prstGeom>
          <a:noFill/>
          <a:extLst>
            <a:ext uri="{909E8E84-426E-40DD-AFC4-6F175D3DCCD1}">
              <a14:hiddenFill xmlns:a14="http://schemas.microsoft.com/office/drawing/2010/main">
                <a:solidFill>
                  <a:srgbClr val="FFFFFF"/>
                </a:solidFill>
              </a14:hiddenFill>
            </a:ext>
          </a:extLst>
        </p:spPr>
      </p:pic>
      <p:pic>
        <p:nvPicPr>
          <p:cNvPr id="106504" name="Picture 8">
            <a:hlinkClick r:id="rId10" action="ppaction://hlinksldjump" tooltip="le vieux port"/>
            <a:extLst>
              <a:ext uri="{FF2B5EF4-FFF2-40B4-BE49-F238E27FC236}">
                <a16:creationId xmlns:a16="http://schemas.microsoft.com/office/drawing/2014/main" id="{163F72D7-56F6-4552-ACE8-F799E25CC049}"/>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21388" y="4170363"/>
            <a:ext cx="736600" cy="490537"/>
          </a:xfrm>
          <a:prstGeom prst="rect">
            <a:avLst/>
          </a:prstGeom>
          <a:noFill/>
          <a:extLst>
            <a:ext uri="{909E8E84-426E-40DD-AFC4-6F175D3DCCD1}">
              <a14:hiddenFill xmlns:a14="http://schemas.microsoft.com/office/drawing/2010/main">
                <a:solidFill>
                  <a:srgbClr val="FFFFFF"/>
                </a:solidFill>
              </a14:hiddenFill>
            </a:ext>
          </a:extLst>
        </p:spPr>
      </p:pic>
      <p:pic>
        <p:nvPicPr>
          <p:cNvPr id="106505" name="Picture 9">
            <a:hlinkClick r:id="rId12" action="ppaction://hlinksldjump" tooltip="palais du pharo"/>
            <a:extLst>
              <a:ext uri="{FF2B5EF4-FFF2-40B4-BE49-F238E27FC236}">
                <a16:creationId xmlns:a16="http://schemas.microsoft.com/office/drawing/2014/main" id="{C7FB173B-5606-4228-886E-B26326A50B72}"/>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529513" y="4376738"/>
            <a:ext cx="873125" cy="474662"/>
          </a:xfrm>
          <a:prstGeom prst="rect">
            <a:avLst/>
          </a:prstGeom>
          <a:noFill/>
          <a:extLst>
            <a:ext uri="{909E8E84-426E-40DD-AFC4-6F175D3DCCD1}">
              <a14:hiddenFill xmlns:a14="http://schemas.microsoft.com/office/drawing/2010/main">
                <a:solidFill>
                  <a:srgbClr val="FFFFFF"/>
                </a:solidFill>
              </a14:hiddenFill>
            </a:ext>
          </a:extLst>
        </p:spPr>
      </p:pic>
      <p:pic>
        <p:nvPicPr>
          <p:cNvPr id="106506" name="Picture 10">
            <a:hlinkClick r:id="rId14" action="ppaction://hlinksldjump" tooltip="la major"/>
            <a:extLst>
              <a:ext uri="{FF2B5EF4-FFF2-40B4-BE49-F238E27FC236}">
                <a16:creationId xmlns:a16="http://schemas.microsoft.com/office/drawing/2014/main" id="{65361653-4C74-4A37-8EEE-F164AD67CDA5}"/>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352675" y="4424363"/>
            <a:ext cx="700088" cy="465137"/>
          </a:xfrm>
          <a:prstGeom prst="rect">
            <a:avLst/>
          </a:prstGeom>
          <a:noFill/>
          <a:extLst>
            <a:ext uri="{909E8E84-426E-40DD-AFC4-6F175D3DCCD1}">
              <a14:hiddenFill xmlns:a14="http://schemas.microsoft.com/office/drawing/2010/main">
                <a:solidFill>
                  <a:srgbClr val="FFFFFF"/>
                </a:solidFill>
              </a14:hiddenFill>
            </a:ext>
          </a:extLst>
        </p:spPr>
      </p:pic>
      <p:pic>
        <p:nvPicPr>
          <p:cNvPr id="106507" name="Picture 11">
            <a:hlinkClick r:id="rId16" action="ppaction://hlinksldjump" tooltip="les calanques"/>
            <a:extLst>
              <a:ext uri="{FF2B5EF4-FFF2-40B4-BE49-F238E27FC236}">
                <a16:creationId xmlns:a16="http://schemas.microsoft.com/office/drawing/2014/main" id="{7CD0CBD1-B6EA-456A-ACDC-CBBC27D37C07}"/>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319963" y="5908675"/>
            <a:ext cx="792162" cy="527050"/>
          </a:xfrm>
          <a:prstGeom prst="rect">
            <a:avLst/>
          </a:prstGeom>
          <a:noFill/>
          <a:extLst>
            <a:ext uri="{909E8E84-426E-40DD-AFC4-6F175D3DCCD1}">
              <a14:hiddenFill xmlns:a14="http://schemas.microsoft.com/office/drawing/2010/main">
                <a:solidFill>
                  <a:srgbClr val="FFFFFF"/>
                </a:solidFill>
              </a14:hiddenFill>
            </a:ext>
          </a:extLst>
        </p:spPr>
      </p:pic>
      <p:pic>
        <p:nvPicPr>
          <p:cNvPr id="106508" name="Picture 12">
            <a:hlinkClick r:id="rId18" action="ppaction://hlinksldjump"/>
            <a:extLst>
              <a:ext uri="{FF2B5EF4-FFF2-40B4-BE49-F238E27FC236}">
                <a16:creationId xmlns:a16="http://schemas.microsoft.com/office/drawing/2014/main" id="{AE3AB8B6-2A14-41E2-95FA-0A8E173C391D}"/>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6361113" y="5694363"/>
            <a:ext cx="566737" cy="596900"/>
          </a:xfrm>
          <a:prstGeom prst="rect">
            <a:avLst/>
          </a:prstGeom>
          <a:noFill/>
          <a:extLst>
            <a:ext uri="{909E8E84-426E-40DD-AFC4-6F175D3DCCD1}">
              <a14:hiddenFill xmlns:a14="http://schemas.microsoft.com/office/drawing/2010/main">
                <a:solidFill>
                  <a:srgbClr val="FFFFFF"/>
                </a:solidFill>
              </a14:hiddenFill>
            </a:ext>
          </a:extLst>
        </p:spPr>
      </p:pic>
      <p:pic>
        <p:nvPicPr>
          <p:cNvPr id="106509" name="Picture 13">
            <a:extLst>
              <a:ext uri="{FF2B5EF4-FFF2-40B4-BE49-F238E27FC236}">
                <a16:creationId xmlns:a16="http://schemas.microsoft.com/office/drawing/2014/main" id="{9DC29725-E8F3-4741-AB51-A3A57B1841C7}"/>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0" y="1408113"/>
            <a:ext cx="1836738" cy="681037"/>
          </a:xfrm>
          <a:prstGeom prst="rect">
            <a:avLst/>
          </a:prstGeom>
          <a:noFill/>
          <a:extLst>
            <a:ext uri="{909E8E84-426E-40DD-AFC4-6F175D3DCCD1}">
              <a14:hiddenFill xmlns:a14="http://schemas.microsoft.com/office/drawing/2010/main">
                <a:solidFill>
                  <a:srgbClr val="FFFFFF"/>
                </a:solidFill>
              </a14:hiddenFill>
            </a:ext>
          </a:extLst>
        </p:spPr>
      </p:pic>
      <p:pic>
        <p:nvPicPr>
          <p:cNvPr id="106510" name="Picture 14">
            <a:hlinkClick r:id="rId21" action="ppaction://hlinksldjump" tooltip="le chateau d'if"/>
            <a:extLst>
              <a:ext uri="{FF2B5EF4-FFF2-40B4-BE49-F238E27FC236}">
                <a16:creationId xmlns:a16="http://schemas.microsoft.com/office/drawing/2014/main" id="{145A771F-38BF-426D-AF69-5703D7FB286E}"/>
              </a:ext>
            </a:extLst>
          </p:cNvPr>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4897438" y="5867400"/>
            <a:ext cx="808037" cy="558800"/>
          </a:xfrm>
          <a:prstGeom prst="rect">
            <a:avLst/>
          </a:prstGeom>
          <a:noFill/>
          <a:extLst>
            <a:ext uri="{909E8E84-426E-40DD-AFC4-6F175D3DCCD1}">
              <a14:hiddenFill xmlns:a14="http://schemas.microsoft.com/office/drawing/2010/main">
                <a:solidFill>
                  <a:srgbClr val="FFFFFF"/>
                </a:solidFill>
              </a14:hiddenFill>
            </a:ext>
          </a:extLst>
        </p:spPr>
      </p:pic>
      <p:pic>
        <p:nvPicPr>
          <p:cNvPr id="106511" name="Picture 15">
            <a:hlinkClick r:id="" action="ppaction://hlinkshowjump?jump=firstslide"/>
            <a:extLst>
              <a:ext uri="{FF2B5EF4-FFF2-40B4-BE49-F238E27FC236}">
                <a16:creationId xmlns:a16="http://schemas.microsoft.com/office/drawing/2014/main" id="{3EB384C8-75EB-4F78-846D-A6EEAEA36A9E}"/>
              </a:ext>
            </a:extLst>
          </p:cNvPr>
          <p:cNvPicPr>
            <a:picLocks noChangeAspect="1" noChangeArrowheads="1" noCrop="1"/>
          </p:cNvPicPr>
          <p:nvPr/>
        </p:nvPicPr>
        <p:blipFill>
          <a:blip r:embed="rId23">
            <a:extLst>
              <a:ext uri="{28A0092B-C50C-407E-A947-70E740481C1C}">
                <a14:useLocalDpi xmlns:a14="http://schemas.microsoft.com/office/drawing/2010/main" val="0"/>
              </a:ext>
            </a:extLst>
          </a:blip>
          <a:srcRect/>
          <a:stretch>
            <a:fillRect/>
          </a:stretch>
        </p:blipFill>
        <p:spPr bwMode="auto">
          <a:xfrm>
            <a:off x="500063" y="585788"/>
            <a:ext cx="857250" cy="2127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1" presetClass="entr" presetSubtype="0" repeatCount="indefinite" fill="remove" nodeType="withEffect">
                                  <p:stCondLst>
                                    <p:cond delay="0"/>
                                  </p:stCondLst>
                                  <p:childTnLst>
                                    <p:set>
                                      <p:cBhvr>
                                        <p:cTn id="6" dur="1000">
                                          <p:stCondLst>
                                            <p:cond delay="0"/>
                                          </p:stCondLst>
                                        </p:cTn>
                                        <p:tgtEl>
                                          <p:spTgt spid="1065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7" name="Picture 3">
            <a:extLst>
              <a:ext uri="{FF2B5EF4-FFF2-40B4-BE49-F238E27FC236}">
                <a16:creationId xmlns:a16="http://schemas.microsoft.com/office/drawing/2014/main" id="{F6115D2E-6DCB-4054-99B6-BB053A829501}"/>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8551" name="Picture 7">
            <a:hlinkClick r:id="rId3" action="ppaction://hlinksldjump"/>
            <a:extLst>
              <a:ext uri="{FF2B5EF4-FFF2-40B4-BE49-F238E27FC236}">
                <a16:creationId xmlns:a16="http://schemas.microsoft.com/office/drawing/2014/main" id="{5F1C98CD-3FCC-4909-A919-6206ED8FB7F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552" name="Picture 8">
            <a:hlinkClick r:id="" action="ppaction://hlinkshowjump?jump=previousslide"/>
            <a:extLst>
              <a:ext uri="{FF2B5EF4-FFF2-40B4-BE49-F238E27FC236}">
                <a16:creationId xmlns:a16="http://schemas.microsoft.com/office/drawing/2014/main" id="{47479762-53DF-4FF1-A556-2352265C4F27}"/>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08553" name="Picture 9">
            <a:hlinkClick r:id="" action="ppaction://hlinkshowjump?jump=nextslide"/>
            <a:extLst>
              <a:ext uri="{FF2B5EF4-FFF2-40B4-BE49-F238E27FC236}">
                <a16:creationId xmlns:a16="http://schemas.microsoft.com/office/drawing/2014/main" id="{64D6F4CF-A32D-4DBA-9703-7BBBB9FA408A}"/>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
        <p:nvSpPr>
          <p:cNvPr id="108554" name="Rectangle 10">
            <a:extLst>
              <a:ext uri="{FF2B5EF4-FFF2-40B4-BE49-F238E27FC236}">
                <a16:creationId xmlns:a16="http://schemas.microsoft.com/office/drawing/2014/main" id="{7936C321-4E82-49C3-A63B-29C871A07E09}"/>
              </a:ext>
            </a:extLst>
          </p:cNvPr>
          <p:cNvSpPr>
            <a:spLocks noGrp="1" noChangeArrowheads="1"/>
          </p:cNvSpPr>
          <p:nvPr>
            <p:ph sz="quarter" idx="2"/>
          </p:nvPr>
        </p:nvSpPr>
        <p:spPr/>
        <p:txBody>
          <a:bodyPr/>
          <a:lstStyle/>
          <a:p>
            <a:endParaRPr lang="fr-FR" altLang="fr-FR" sz="2400"/>
          </a:p>
        </p:txBody>
      </p:sp>
      <p:sp>
        <p:nvSpPr>
          <p:cNvPr id="108555" name="Rectangle 11">
            <a:extLst>
              <a:ext uri="{FF2B5EF4-FFF2-40B4-BE49-F238E27FC236}">
                <a16:creationId xmlns:a16="http://schemas.microsoft.com/office/drawing/2014/main" id="{C52A263F-15EE-43DB-8976-B6CAB58BDF85}"/>
              </a:ext>
            </a:extLst>
          </p:cNvPr>
          <p:cNvSpPr>
            <a:spLocks noGrp="1" noChangeArrowheads="1"/>
          </p:cNvSpPr>
          <p:nvPr>
            <p:ph sz="quarter" idx="3"/>
          </p:nvPr>
        </p:nvSpPr>
        <p:spPr/>
        <p:txBody>
          <a:bodyPr/>
          <a:lstStyle/>
          <a:p>
            <a:endParaRPr lang="fr-FR" altLang="fr-FR" sz="2400"/>
          </a:p>
        </p:txBody>
      </p:sp>
      <p:sp>
        <p:nvSpPr>
          <p:cNvPr id="108556" name="Rectangle 12">
            <a:extLst>
              <a:ext uri="{FF2B5EF4-FFF2-40B4-BE49-F238E27FC236}">
                <a16:creationId xmlns:a16="http://schemas.microsoft.com/office/drawing/2014/main" id="{4EF266CE-1E29-46A6-900A-9F248EC1B4B6}"/>
              </a:ext>
            </a:extLst>
          </p:cNvPr>
          <p:cNvSpPr>
            <a:spLocks noGrp="1" noChangeArrowheads="1"/>
          </p:cNvSpPr>
          <p:nvPr>
            <p:ph type="title" sz="quarter"/>
          </p:nvPr>
        </p:nvSpPr>
        <p:spPr>
          <a:ln/>
        </p:spPr>
        <p:txBody>
          <a:bodyPr/>
          <a:lstStyle/>
          <a:p>
            <a:endParaRPr lang="fr-FR" altLang="fr-FR"/>
          </a:p>
        </p:txBody>
      </p:sp>
      <p:pic>
        <p:nvPicPr>
          <p:cNvPr id="108557" name="Picture 13">
            <a:extLst>
              <a:ext uri="{FF2B5EF4-FFF2-40B4-BE49-F238E27FC236}">
                <a16:creationId xmlns:a16="http://schemas.microsoft.com/office/drawing/2014/main" id="{02C4413C-BEC3-43B9-9F41-7D2EDBE9A4C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0" y="1408113"/>
            <a:ext cx="3802063" cy="203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558" name="Picture 14">
            <a:extLst>
              <a:ext uri="{FF2B5EF4-FFF2-40B4-BE49-F238E27FC236}">
                <a16:creationId xmlns:a16="http://schemas.microsoft.com/office/drawing/2014/main" id="{79CD9EB3-4504-4961-894E-526C93504AE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9763" y="1330325"/>
            <a:ext cx="2936875" cy="423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8559" name="Rectangle 15">
            <a:extLst>
              <a:ext uri="{FF2B5EF4-FFF2-40B4-BE49-F238E27FC236}">
                <a16:creationId xmlns:a16="http://schemas.microsoft.com/office/drawing/2014/main" id="{AAF2888F-E75D-48CA-B79B-048ABACED124}"/>
              </a:ext>
            </a:extLst>
          </p:cNvPr>
          <p:cNvSpPr>
            <a:spLocks noChangeArrowheads="1"/>
          </p:cNvSpPr>
          <p:nvPr/>
        </p:nvSpPr>
        <p:spPr bwMode="auto">
          <a:xfrm>
            <a:off x="3752850" y="3889375"/>
            <a:ext cx="539115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fr-FR" altLang="fr-FR">
                <a:solidFill>
                  <a:srgbClr val="000000"/>
                </a:solidFill>
                <a:latin typeface="Arial" panose="020B0604020202020204" pitchFamily="34" charset="0"/>
              </a:rPr>
              <a:t>Château d'eau de la ville dont la construction a été décidée simultanément à celle du canal de Marseille en 1839.Le Palais Longchamp inclue le musée des Beaux-Arts et d'Histoire Naturelle et ne sera terminé qu'en 1862, sur des plans de l'architecte Espérandieu. . </a:t>
            </a:r>
          </a:p>
        </p:txBody>
      </p:sp>
      <p:sp>
        <p:nvSpPr>
          <p:cNvPr id="108560" name="Rectangle 16">
            <a:extLst>
              <a:ext uri="{FF2B5EF4-FFF2-40B4-BE49-F238E27FC236}">
                <a16:creationId xmlns:a16="http://schemas.microsoft.com/office/drawing/2014/main" id="{F54C5E46-33BB-4562-B059-AB36BF3AD723}"/>
              </a:ext>
            </a:extLst>
          </p:cNvPr>
          <p:cNvSpPr>
            <a:spLocks noChangeArrowheads="1"/>
          </p:cNvSpPr>
          <p:nvPr/>
        </p:nvSpPr>
        <p:spPr bwMode="auto">
          <a:xfrm>
            <a:off x="2341563" y="268288"/>
            <a:ext cx="44640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3200" b="1">
                <a:solidFill>
                  <a:srgbClr val="000000"/>
                </a:solidFill>
              </a:rPr>
              <a:t>Le Palais Longchamp</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1" name="Picture 3">
            <a:extLst>
              <a:ext uri="{FF2B5EF4-FFF2-40B4-BE49-F238E27FC236}">
                <a16:creationId xmlns:a16="http://schemas.microsoft.com/office/drawing/2014/main" id="{0F209659-9324-436F-AD82-00108B92BB9E}"/>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9588" name="Rectangle 20">
            <a:extLst>
              <a:ext uri="{FF2B5EF4-FFF2-40B4-BE49-F238E27FC236}">
                <a16:creationId xmlns:a16="http://schemas.microsoft.com/office/drawing/2014/main" id="{10A1B2B5-5C31-4FDF-A456-2FDDD6EF453C}"/>
              </a:ext>
            </a:extLst>
          </p:cNvPr>
          <p:cNvSpPr>
            <a:spLocks noGrp="1" noChangeArrowheads="1"/>
          </p:cNvSpPr>
          <p:nvPr>
            <p:ph sz="quarter" idx="2"/>
          </p:nvPr>
        </p:nvSpPr>
        <p:spPr/>
        <p:txBody>
          <a:bodyPr/>
          <a:lstStyle/>
          <a:p>
            <a:endParaRPr lang="fr-FR" altLang="fr-FR" sz="2400"/>
          </a:p>
        </p:txBody>
      </p:sp>
      <p:sp>
        <p:nvSpPr>
          <p:cNvPr id="109589" name="Rectangle 21">
            <a:extLst>
              <a:ext uri="{FF2B5EF4-FFF2-40B4-BE49-F238E27FC236}">
                <a16:creationId xmlns:a16="http://schemas.microsoft.com/office/drawing/2014/main" id="{8F386552-342E-4607-89B0-54EE1C609B59}"/>
              </a:ext>
            </a:extLst>
          </p:cNvPr>
          <p:cNvSpPr>
            <a:spLocks noGrp="1" noChangeArrowheads="1"/>
          </p:cNvSpPr>
          <p:nvPr>
            <p:ph type="title" sz="quarter"/>
          </p:nvPr>
        </p:nvSpPr>
        <p:spPr>
          <a:xfrm>
            <a:off x="1066800" y="322263"/>
            <a:ext cx="7543800" cy="1431925"/>
          </a:xfrm>
          <a:ln/>
        </p:spPr>
        <p:txBody>
          <a:bodyPr/>
          <a:lstStyle/>
          <a:p>
            <a:endParaRPr lang="fr-FR" altLang="fr-FR"/>
          </a:p>
        </p:txBody>
      </p:sp>
      <p:pic>
        <p:nvPicPr>
          <p:cNvPr id="109590" name="Picture 22">
            <a:extLst>
              <a:ext uri="{FF2B5EF4-FFF2-40B4-BE49-F238E27FC236}">
                <a16:creationId xmlns:a16="http://schemas.microsoft.com/office/drawing/2014/main" id="{4EF7C26F-F904-4B58-98B4-06BB564CBA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9288" y="1555750"/>
            <a:ext cx="5303837" cy="374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9591" name="Rectangle 23">
            <a:extLst>
              <a:ext uri="{FF2B5EF4-FFF2-40B4-BE49-F238E27FC236}">
                <a16:creationId xmlns:a16="http://schemas.microsoft.com/office/drawing/2014/main" id="{9C5603C0-7C0F-4BBB-A70E-D895ABAAC69F}"/>
              </a:ext>
            </a:extLst>
          </p:cNvPr>
          <p:cNvSpPr>
            <a:spLocks noChangeArrowheads="1"/>
          </p:cNvSpPr>
          <p:nvPr/>
        </p:nvSpPr>
        <p:spPr bwMode="auto">
          <a:xfrm>
            <a:off x="1778000" y="5392738"/>
            <a:ext cx="5588000" cy="146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fr-FR" altLang="fr-FR">
                <a:solidFill>
                  <a:srgbClr val="000000"/>
                </a:solidFill>
                <a:latin typeface="Arial" panose="020B0604020202020204" pitchFamily="34" charset="0"/>
              </a:rPr>
              <a:t> L'incendie de 1919 n'a laissé subsister de l'opéra d'époque Louis XVI que le péristyle néo-classique et les murs maîtres.Il fut reconstruit en 1924 par les architectes Castel et Ebrard dans le pur style Art-Déco. </a:t>
            </a:r>
          </a:p>
        </p:txBody>
      </p:sp>
      <p:sp>
        <p:nvSpPr>
          <p:cNvPr id="109592" name="Rectangle 24">
            <a:extLst>
              <a:ext uri="{FF2B5EF4-FFF2-40B4-BE49-F238E27FC236}">
                <a16:creationId xmlns:a16="http://schemas.microsoft.com/office/drawing/2014/main" id="{9E063A10-1257-4AE2-B1AD-616E2E2D910F}"/>
              </a:ext>
            </a:extLst>
          </p:cNvPr>
          <p:cNvSpPr>
            <a:spLocks noChangeArrowheads="1"/>
          </p:cNvSpPr>
          <p:nvPr/>
        </p:nvSpPr>
        <p:spPr bwMode="auto">
          <a:xfrm>
            <a:off x="2403475" y="661988"/>
            <a:ext cx="433546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3200" b="1">
                <a:solidFill>
                  <a:srgbClr val="000000"/>
                </a:solidFill>
              </a:rPr>
              <a:t>L’Opéra de Marseille</a:t>
            </a:r>
          </a:p>
        </p:txBody>
      </p:sp>
      <p:sp>
        <p:nvSpPr>
          <p:cNvPr id="109593" name="Rectangle 25">
            <a:extLst>
              <a:ext uri="{FF2B5EF4-FFF2-40B4-BE49-F238E27FC236}">
                <a16:creationId xmlns:a16="http://schemas.microsoft.com/office/drawing/2014/main" id="{B5A38D98-57EB-4518-B7DB-F74DB2C5EC99}"/>
              </a:ext>
            </a:extLst>
          </p:cNvPr>
          <p:cNvSpPr>
            <a:spLocks noGrp="1" noChangeArrowheads="1"/>
          </p:cNvSpPr>
          <p:nvPr>
            <p:ph sz="quarter" idx="3"/>
          </p:nvPr>
        </p:nvSpPr>
        <p:spPr/>
        <p:txBody>
          <a:bodyPr/>
          <a:lstStyle/>
          <a:p>
            <a:endParaRPr lang="fr-FR" altLang="fr-FR" sz="2400"/>
          </a:p>
        </p:txBody>
      </p:sp>
      <p:pic>
        <p:nvPicPr>
          <p:cNvPr id="109594" name="Picture 26">
            <a:hlinkClick r:id="rId4" action="ppaction://hlinksldjump"/>
            <a:extLst>
              <a:ext uri="{FF2B5EF4-FFF2-40B4-BE49-F238E27FC236}">
                <a16:creationId xmlns:a16="http://schemas.microsoft.com/office/drawing/2014/main" id="{770C12EB-4C38-425D-A965-1E75A3299B82}"/>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9595" name="Picture 27">
            <a:hlinkClick r:id="" action="ppaction://hlinkshowjump?jump=previousslide"/>
            <a:extLst>
              <a:ext uri="{FF2B5EF4-FFF2-40B4-BE49-F238E27FC236}">
                <a16:creationId xmlns:a16="http://schemas.microsoft.com/office/drawing/2014/main" id="{48917216-5BEA-47EB-9702-A64AA51FF5DF}"/>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09596" name="Picture 28">
            <a:hlinkClick r:id="" action="ppaction://hlinkshowjump?jump=nextslide"/>
            <a:extLst>
              <a:ext uri="{FF2B5EF4-FFF2-40B4-BE49-F238E27FC236}">
                <a16:creationId xmlns:a16="http://schemas.microsoft.com/office/drawing/2014/main" id="{23AE10D8-1513-49C8-A592-7CE7924C8127}"/>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5" name="Picture 3">
            <a:extLst>
              <a:ext uri="{FF2B5EF4-FFF2-40B4-BE49-F238E27FC236}">
                <a16:creationId xmlns:a16="http://schemas.microsoft.com/office/drawing/2014/main" id="{5C809512-BCAC-4922-8579-08BEF0988D7F}"/>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0603" name="Picture 11">
            <a:extLst>
              <a:ext uri="{FF2B5EF4-FFF2-40B4-BE49-F238E27FC236}">
                <a16:creationId xmlns:a16="http://schemas.microsoft.com/office/drawing/2014/main" id="{EFB1ED51-238B-4397-B16B-B39B150D854B}"/>
              </a:ext>
            </a:extLst>
          </p:cNvPr>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1309688" y="1492250"/>
            <a:ext cx="6954837" cy="43053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0604" name="Rectangle 12">
            <a:extLst>
              <a:ext uri="{FF2B5EF4-FFF2-40B4-BE49-F238E27FC236}">
                <a16:creationId xmlns:a16="http://schemas.microsoft.com/office/drawing/2014/main" id="{9F567D84-6685-48A4-B373-1179B6745594}"/>
              </a:ext>
            </a:extLst>
          </p:cNvPr>
          <p:cNvSpPr>
            <a:spLocks noChangeArrowheads="1"/>
          </p:cNvSpPr>
          <p:nvPr/>
        </p:nvSpPr>
        <p:spPr bwMode="auto">
          <a:xfrm>
            <a:off x="2087563" y="5791200"/>
            <a:ext cx="5400675"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fr-FR" altLang="fr-FR">
                <a:solidFill>
                  <a:srgbClr val="000000"/>
                </a:solidFill>
                <a:latin typeface="Arial" panose="020B0604020202020204" pitchFamily="34" charset="0"/>
              </a:rPr>
              <a:t>Il est l'oeuvre de l'architecte A. Martin entre 1856 et 1862, bâtiment classique tant par son architecture que par son décor sculpté. </a:t>
            </a:r>
          </a:p>
        </p:txBody>
      </p:sp>
      <p:sp>
        <p:nvSpPr>
          <p:cNvPr id="110605" name="Rectangle 13">
            <a:extLst>
              <a:ext uri="{FF2B5EF4-FFF2-40B4-BE49-F238E27FC236}">
                <a16:creationId xmlns:a16="http://schemas.microsoft.com/office/drawing/2014/main" id="{4320D1AF-E385-437D-A175-F765CB860D96}"/>
              </a:ext>
            </a:extLst>
          </p:cNvPr>
          <p:cNvSpPr>
            <a:spLocks noChangeArrowheads="1"/>
          </p:cNvSpPr>
          <p:nvPr/>
        </p:nvSpPr>
        <p:spPr bwMode="auto">
          <a:xfrm>
            <a:off x="2719388" y="620713"/>
            <a:ext cx="4138612"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3200" b="1">
                <a:solidFill>
                  <a:srgbClr val="000000"/>
                </a:solidFill>
              </a:rPr>
              <a:t>Le Palais de Justice</a:t>
            </a:r>
          </a:p>
        </p:txBody>
      </p:sp>
      <p:sp>
        <p:nvSpPr>
          <p:cNvPr id="110609" name="Rectangle 17">
            <a:extLst>
              <a:ext uri="{FF2B5EF4-FFF2-40B4-BE49-F238E27FC236}">
                <a16:creationId xmlns:a16="http://schemas.microsoft.com/office/drawing/2014/main" id="{7A614765-A2CE-4F60-A086-20B438872B3F}"/>
              </a:ext>
            </a:extLst>
          </p:cNvPr>
          <p:cNvSpPr>
            <a:spLocks noGrp="1" noChangeArrowheads="1"/>
          </p:cNvSpPr>
          <p:nvPr>
            <p:ph sz="quarter" idx="3"/>
          </p:nvPr>
        </p:nvSpPr>
        <p:spPr/>
        <p:txBody>
          <a:bodyPr/>
          <a:lstStyle/>
          <a:p>
            <a:endParaRPr lang="fr-FR" altLang="fr-FR" sz="2400"/>
          </a:p>
        </p:txBody>
      </p:sp>
      <p:pic>
        <p:nvPicPr>
          <p:cNvPr id="110610" name="Picture 18">
            <a:hlinkClick r:id="rId4" action="ppaction://hlinksldjump"/>
            <a:extLst>
              <a:ext uri="{FF2B5EF4-FFF2-40B4-BE49-F238E27FC236}">
                <a16:creationId xmlns:a16="http://schemas.microsoft.com/office/drawing/2014/main" id="{7006B538-5D04-4780-B51F-C3D8DCDDB5D3}"/>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0611" name="Picture 19">
            <a:hlinkClick r:id="" action="ppaction://hlinkshowjump?jump=previousslide"/>
            <a:extLst>
              <a:ext uri="{FF2B5EF4-FFF2-40B4-BE49-F238E27FC236}">
                <a16:creationId xmlns:a16="http://schemas.microsoft.com/office/drawing/2014/main" id="{5B86867E-E7E0-48FD-808B-BBF187FFC26E}"/>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10612" name="Picture 20">
            <a:hlinkClick r:id="" action="ppaction://hlinkshowjump?jump=nextslide"/>
            <a:extLst>
              <a:ext uri="{FF2B5EF4-FFF2-40B4-BE49-F238E27FC236}">
                <a16:creationId xmlns:a16="http://schemas.microsoft.com/office/drawing/2014/main" id="{8A564165-96DF-4CBC-9597-41CBDCA79826}"/>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28" name="Picture 12">
            <a:extLst>
              <a:ext uri="{FF2B5EF4-FFF2-40B4-BE49-F238E27FC236}">
                <a16:creationId xmlns:a16="http://schemas.microsoft.com/office/drawing/2014/main" id="{8C197FCA-4428-47E0-8CE6-529251C015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629" name="Rectangle 13">
            <a:extLst>
              <a:ext uri="{FF2B5EF4-FFF2-40B4-BE49-F238E27FC236}">
                <a16:creationId xmlns:a16="http://schemas.microsoft.com/office/drawing/2014/main" id="{EAC54316-FF5F-4EE8-9719-71A6416CA0FE}"/>
              </a:ext>
            </a:extLst>
          </p:cNvPr>
          <p:cNvSpPr>
            <a:spLocks noGrp="1" noChangeArrowheads="1"/>
          </p:cNvSpPr>
          <p:nvPr>
            <p:ph type="title" sz="quarter"/>
          </p:nvPr>
        </p:nvSpPr>
        <p:spPr>
          <a:ln/>
        </p:spPr>
        <p:txBody>
          <a:bodyPr/>
          <a:lstStyle/>
          <a:p>
            <a:endParaRPr lang="fr-FR" altLang="fr-FR"/>
          </a:p>
        </p:txBody>
      </p:sp>
      <p:pic>
        <p:nvPicPr>
          <p:cNvPr id="111630" name="Picture 14">
            <a:extLst>
              <a:ext uri="{FF2B5EF4-FFF2-40B4-BE49-F238E27FC236}">
                <a16:creationId xmlns:a16="http://schemas.microsoft.com/office/drawing/2014/main" id="{F42A9CCA-6492-4423-8FC9-4489E235C865}"/>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1631" name="Picture 15">
            <a:extLst>
              <a:ext uri="{FF2B5EF4-FFF2-40B4-BE49-F238E27FC236}">
                <a16:creationId xmlns:a16="http://schemas.microsoft.com/office/drawing/2014/main" id="{18D263B9-5F78-4DCD-A6B1-563565035185}"/>
              </a:ext>
            </a:extLst>
          </p:cNvPr>
          <p:cNvPicPr>
            <a:picLocks noGrp="1" noChangeAspect="1" noChangeArrowheads="1"/>
          </p:cNvPicPr>
          <p:nvPr>
            <p:ph sz="quarter" idx="2"/>
          </p:nvPr>
        </p:nvPicPr>
        <p:blipFill>
          <a:blip r:embed="rId3">
            <a:extLst>
              <a:ext uri="{28A0092B-C50C-407E-A947-70E740481C1C}">
                <a14:useLocalDpi xmlns:a14="http://schemas.microsoft.com/office/drawing/2010/main" val="0"/>
              </a:ext>
            </a:extLst>
          </a:blip>
          <a:srcRect/>
          <a:stretch>
            <a:fillRect/>
          </a:stretch>
        </p:blipFill>
        <p:spPr>
          <a:xfrm>
            <a:off x="2944813" y="1400175"/>
            <a:ext cx="3254375" cy="40560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1632" name="Rectangle 16">
            <a:extLst>
              <a:ext uri="{FF2B5EF4-FFF2-40B4-BE49-F238E27FC236}">
                <a16:creationId xmlns:a16="http://schemas.microsoft.com/office/drawing/2014/main" id="{5175651A-88C3-46BE-9EC2-34B9A43B9B82}"/>
              </a:ext>
            </a:extLst>
          </p:cNvPr>
          <p:cNvSpPr>
            <a:spLocks noChangeArrowheads="1"/>
          </p:cNvSpPr>
          <p:nvPr/>
        </p:nvSpPr>
        <p:spPr bwMode="auto">
          <a:xfrm>
            <a:off x="1536700" y="5667375"/>
            <a:ext cx="60706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fr-FR" altLang="fr-FR">
                <a:solidFill>
                  <a:srgbClr val="000000"/>
                </a:solidFill>
                <a:latin typeface="Arial" panose="020B0604020202020204" pitchFamily="34" charset="0"/>
              </a:rPr>
              <a:t>Construite de 19éà à 1947 par l'architecte Dupoux qui associe là deux styles, le romano-byzantin et l'éclectisme.On y perpétue le "voeu des Echevins" tous les mois de Juin. </a:t>
            </a:r>
          </a:p>
        </p:txBody>
      </p:sp>
      <p:sp>
        <p:nvSpPr>
          <p:cNvPr id="111636" name="Rectangle 20">
            <a:extLst>
              <a:ext uri="{FF2B5EF4-FFF2-40B4-BE49-F238E27FC236}">
                <a16:creationId xmlns:a16="http://schemas.microsoft.com/office/drawing/2014/main" id="{9A89125B-9AE0-47C3-BEF7-FA650EA41107}"/>
              </a:ext>
            </a:extLst>
          </p:cNvPr>
          <p:cNvSpPr>
            <a:spLocks noChangeArrowheads="1"/>
          </p:cNvSpPr>
          <p:nvPr/>
        </p:nvSpPr>
        <p:spPr bwMode="auto">
          <a:xfrm>
            <a:off x="2076450" y="423863"/>
            <a:ext cx="498951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3200" b="1">
                <a:solidFill>
                  <a:srgbClr val="000000"/>
                </a:solidFill>
              </a:rPr>
              <a:t>L’Eglise Du Sacré Coeur</a:t>
            </a:r>
          </a:p>
        </p:txBody>
      </p:sp>
      <p:pic>
        <p:nvPicPr>
          <p:cNvPr id="111637" name="Picture 21">
            <a:hlinkClick r:id="rId4" action="ppaction://hlinksldjump"/>
            <a:extLst>
              <a:ext uri="{FF2B5EF4-FFF2-40B4-BE49-F238E27FC236}">
                <a16:creationId xmlns:a16="http://schemas.microsoft.com/office/drawing/2014/main" id="{329E1A68-DBDD-4725-ADBA-FEEA559E411C}"/>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1638" name="Picture 22">
            <a:hlinkClick r:id="" action="ppaction://hlinkshowjump?jump=previousslide"/>
            <a:extLst>
              <a:ext uri="{FF2B5EF4-FFF2-40B4-BE49-F238E27FC236}">
                <a16:creationId xmlns:a16="http://schemas.microsoft.com/office/drawing/2014/main" id="{4FAFDA4E-D7AC-49B1-AEF5-11B1ED7705AF}"/>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11639" name="Picture 23">
            <a:hlinkClick r:id="" action="ppaction://hlinkshowjump?jump=nextslide"/>
            <a:extLst>
              <a:ext uri="{FF2B5EF4-FFF2-40B4-BE49-F238E27FC236}">
                <a16:creationId xmlns:a16="http://schemas.microsoft.com/office/drawing/2014/main" id="{53F37C3D-B087-4FE8-B5C1-3461DA57CBC4}"/>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0" name="Rectangle 10">
            <a:extLst>
              <a:ext uri="{FF2B5EF4-FFF2-40B4-BE49-F238E27FC236}">
                <a16:creationId xmlns:a16="http://schemas.microsoft.com/office/drawing/2014/main" id="{8F4D484C-DBC1-4154-9315-B0C96EF12B95}"/>
              </a:ext>
            </a:extLst>
          </p:cNvPr>
          <p:cNvSpPr>
            <a:spLocks noGrp="1" noChangeArrowheads="1"/>
          </p:cNvSpPr>
          <p:nvPr>
            <p:ph sz="half" idx="1"/>
          </p:nvPr>
        </p:nvSpPr>
        <p:spPr/>
        <p:txBody>
          <a:bodyPr/>
          <a:lstStyle/>
          <a:p>
            <a:endParaRPr lang="fr-FR" altLang="fr-FR" sz="2800"/>
          </a:p>
        </p:txBody>
      </p:sp>
      <p:sp>
        <p:nvSpPr>
          <p:cNvPr id="112651" name="Rectangle 11">
            <a:extLst>
              <a:ext uri="{FF2B5EF4-FFF2-40B4-BE49-F238E27FC236}">
                <a16:creationId xmlns:a16="http://schemas.microsoft.com/office/drawing/2014/main" id="{D1EAA410-29C9-47DA-82B6-1FC1F32619E0}"/>
              </a:ext>
            </a:extLst>
          </p:cNvPr>
          <p:cNvSpPr>
            <a:spLocks noGrp="1" noChangeArrowheads="1"/>
          </p:cNvSpPr>
          <p:nvPr>
            <p:ph sz="quarter" idx="2"/>
          </p:nvPr>
        </p:nvSpPr>
        <p:spPr/>
        <p:txBody>
          <a:bodyPr/>
          <a:lstStyle/>
          <a:p>
            <a:endParaRPr lang="fr-FR" altLang="fr-FR" sz="2400"/>
          </a:p>
        </p:txBody>
      </p:sp>
      <p:sp>
        <p:nvSpPr>
          <p:cNvPr id="112652" name="Rectangle 12">
            <a:extLst>
              <a:ext uri="{FF2B5EF4-FFF2-40B4-BE49-F238E27FC236}">
                <a16:creationId xmlns:a16="http://schemas.microsoft.com/office/drawing/2014/main" id="{F876F180-927F-48FB-A7B4-A1869F7179EF}"/>
              </a:ext>
            </a:extLst>
          </p:cNvPr>
          <p:cNvSpPr>
            <a:spLocks noGrp="1" noChangeArrowheads="1"/>
          </p:cNvSpPr>
          <p:nvPr>
            <p:ph sz="quarter" idx="3"/>
          </p:nvPr>
        </p:nvSpPr>
        <p:spPr/>
        <p:txBody>
          <a:bodyPr/>
          <a:lstStyle/>
          <a:p>
            <a:endParaRPr lang="fr-FR" altLang="fr-FR" sz="2400"/>
          </a:p>
        </p:txBody>
      </p:sp>
      <p:sp>
        <p:nvSpPr>
          <p:cNvPr id="112661" name="Rectangle 21">
            <a:extLst>
              <a:ext uri="{FF2B5EF4-FFF2-40B4-BE49-F238E27FC236}">
                <a16:creationId xmlns:a16="http://schemas.microsoft.com/office/drawing/2014/main" id="{F2DB60B8-9BA0-4119-B86A-9EBFD9FA601D}"/>
              </a:ext>
            </a:extLst>
          </p:cNvPr>
          <p:cNvSpPr>
            <a:spLocks noGrp="1" noChangeArrowheads="1"/>
          </p:cNvSpPr>
          <p:nvPr>
            <p:ph type="title"/>
          </p:nvPr>
        </p:nvSpPr>
        <p:spPr>
          <a:ln/>
        </p:spPr>
        <p:txBody>
          <a:bodyPr/>
          <a:lstStyle/>
          <a:p>
            <a:endParaRPr lang="fr-FR" altLang="fr-FR"/>
          </a:p>
        </p:txBody>
      </p:sp>
      <p:pic>
        <p:nvPicPr>
          <p:cNvPr id="112662" name="Picture 22">
            <a:extLst>
              <a:ext uri="{FF2B5EF4-FFF2-40B4-BE49-F238E27FC236}">
                <a16:creationId xmlns:a16="http://schemas.microsoft.com/office/drawing/2014/main" id="{5426F017-71EC-4C62-8A12-F4842B80BA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63" name="Picture 23">
            <a:extLst>
              <a:ext uri="{FF2B5EF4-FFF2-40B4-BE49-F238E27FC236}">
                <a16:creationId xmlns:a16="http://schemas.microsoft.com/office/drawing/2014/main" id="{3C185A02-1995-4AAB-A0D5-B81BB0CDD5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09850" y="950913"/>
            <a:ext cx="3922713" cy="2478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64" name="Rectangle 24">
            <a:extLst>
              <a:ext uri="{FF2B5EF4-FFF2-40B4-BE49-F238E27FC236}">
                <a16:creationId xmlns:a16="http://schemas.microsoft.com/office/drawing/2014/main" id="{1D35694E-1B17-457F-AD50-39E00398DEAC}"/>
              </a:ext>
            </a:extLst>
          </p:cNvPr>
          <p:cNvSpPr>
            <a:spLocks noChangeArrowheads="1"/>
          </p:cNvSpPr>
          <p:nvPr/>
        </p:nvSpPr>
        <p:spPr bwMode="auto">
          <a:xfrm>
            <a:off x="1377950" y="5942013"/>
            <a:ext cx="6388100"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fr-FR" altLang="fr-FR">
                <a:solidFill>
                  <a:schemeClr val="bg1"/>
                </a:solidFill>
                <a:latin typeface="Arial" panose="020B0604020202020204" pitchFamily="34" charset="0"/>
              </a:rPr>
              <a:t> Bâtiment du XVIIIè siècle.Autrefois centre hospitalier de la ville.Bel escalier de l'architecte Esprit Brun. </a:t>
            </a:r>
            <a:br>
              <a:rPr lang="fr-FR" altLang="fr-FR">
                <a:solidFill>
                  <a:schemeClr val="bg1"/>
                </a:solidFill>
                <a:latin typeface="Arial" panose="020B0604020202020204" pitchFamily="34" charset="0"/>
              </a:rPr>
            </a:br>
            <a:endParaRPr lang="fr-FR" altLang="fr-FR">
              <a:solidFill>
                <a:schemeClr val="bg1"/>
              </a:solidFill>
              <a:latin typeface="Arial" panose="020B0604020202020204" pitchFamily="34" charset="0"/>
            </a:endParaRPr>
          </a:p>
        </p:txBody>
      </p:sp>
      <p:pic>
        <p:nvPicPr>
          <p:cNvPr id="112665" name="Picture 25">
            <a:extLst>
              <a:ext uri="{FF2B5EF4-FFF2-40B4-BE49-F238E27FC236}">
                <a16:creationId xmlns:a16="http://schemas.microsoft.com/office/drawing/2014/main" id="{71BF2BA2-AE10-411B-9FC9-A35E6FDE38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2550" y="3429000"/>
            <a:ext cx="3898900" cy="241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66" name="Rectangle 26">
            <a:extLst>
              <a:ext uri="{FF2B5EF4-FFF2-40B4-BE49-F238E27FC236}">
                <a16:creationId xmlns:a16="http://schemas.microsoft.com/office/drawing/2014/main" id="{67A87FC4-30D0-46C4-8703-ADA6DFF9D48E}"/>
              </a:ext>
            </a:extLst>
          </p:cNvPr>
          <p:cNvSpPr>
            <a:spLocks noChangeArrowheads="1"/>
          </p:cNvSpPr>
          <p:nvPr/>
        </p:nvSpPr>
        <p:spPr bwMode="auto">
          <a:xfrm>
            <a:off x="3236913" y="365125"/>
            <a:ext cx="267493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3200" b="1">
                <a:solidFill>
                  <a:schemeClr val="bg1"/>
                </a:solidFill>
              </a:rPr>
              <a:t>L’Hôtel Dieu</a:t>
            </a:r>
          </a:p>
        </p:txBody>
      </p:sp>
      <p:pic>
        <p:nvPicPr>
          <p:cNvPr id="112670" name="Picture 30">
            <a:hlinkClick r:id="rId5" action="ppaction://hlinksldjump"/>
            <a:extLst>
              <a:ext uri="{FF2B5EF4-FFF2-40B4-BE49-F238E27FC236}">
                <a16:creationId xmlns:a16="http://schemas.microsoft.com/office/drawing/2014/main" id="{27095BDE-6A90-4997-93B4-FF7E81F9E769}"/>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1" name="Picture 31">
            <a:hlinkClick r:id="" action="ppaction://hlinkshowjump?jump=previousslide"/>
            <a:extLst>
              <a:ext uri="{FF2B5EF4-FFF2-40B4-BE49-F238E27FC236}">
                <a16:creationId xmlns:a16="http://schemas.microsoft.com/office/drawing/2014/main" id="{D7494316-77AC-4FF1-8329-86C9E56813BC}"/>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12672" name="Picture 32">
            <a:hlinkClick r:id="" action="ppaction://hlinkshowjump?jump=nextslide"/>
            <a:extLst>
              <a:ext uri="{FF2B5EF4-FFF2-40B4-BE49-F238E27FC236}">
                <a16:creationId xmlns:a16="http://schemas.microsoft.com/office/drawing/2014/main" id="{49866C5C-8614-454A-8CEB-906778E91156}"/>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73" name="Rectangle 9">
            <a:extLst>
              <a:ext uri="{FF2B5EF4-FFF2-40B4-BE49-F238E27FC236}">
                <a16:creationId xmlns:a16="http://schemas.microsoft.com/office/drawing/2014/main" id="{6F49CDC7-94AF-48DA-8D90-54548BF0529D}"/>
              </a:ext>
            </a:extLst>
          </p:cNvPr>
          <p:cNvSpPr>
            <a:spLocks noGrp="1" noChangeArrowheads="1"/>
          </p:cNvSpPr>
          <p:nvPr>
            <p:ph sz="half" idx="1"/>
          </p:nvPr>
        </p:nvSpPr>
        <p:spPr/>
        <p:txBody>
          <a:bodyPr/>
          <a:lstStyle/>
          <a:p>
            <a:endParaRPr lang="fr-FR" altLang="fr-FR" sz="2800"/>
          </a:p>
        </p:txBody>
      </p:sp>
      <p:sp>
        <p:nvSpPr>
          <p:cNvPr id="113674" name="Rectangle 10">
            <a:extLst>
              <a:ext uri="{FF2B5EF4-FFF2-40B4-BE49-F238E27FC236}">
                <a16:creationId xmlns:a16="http://schemas.microsoft.com/office/drawing/2014/main" id="{EF62F6B0-2D19-427E-9605-EF4DF792397C}"/>
              </a:ext>
            </a:extLst>
          </p:cNvPr>
          <p:cNvSpPr>
            <a:spLocks noGrp="1" noChangeArrowheads="1"/>
          </p:cNvSpPr>
          <p:nvPr>
            <p:ph sz="quarter" idx="2"/>
          </p:nvPr>
        </p:nvSpPr>
        <p:spPr/>
        <p:txBody>
          <a:bodyPr/>
          <a:lstStyle/>
          <a:p>
            <a:endParaRPr lang="fr-FR" altLang="fr-FR" sz="2400"/>
          </a:p>
        </p:txBody>
      </p:sp>
      <p:sp>
        <p:nvSpPr>
          <p:cNvPr id="113675" name="Rectangle 11">
            <a:extLst>
              <a:ext uri="{FF2B5EF4-FFF2-40B4-BE49-F238E27FC236}">
                <a16:creationId xmlns:a16="http://schemas.microsoft.com/office/drawing/2014/main" id="{EC0BFB8D-CC87-42F9-A0D2-48BBE034219E}"/>
              </a:ext>
            </a:extLst>
          </p:cNvPr>
          <p:cNvSpPr>
            <a:spLocks noGrp="1" noChangeArrowheads="1"/>
          </p:cNvSpPr>
          <p:nvPr>
            <p:ph type="title"/>
          </p:nvPr>
        </p:nvSpPr>
        <p:spPr>
          <a:ln/>
        </p:spPr>
        <p:txBody>
          <a:bodyPr/>
          <a:lstStyle/>
          <a:p>
            <a:endParaRPr lang="fr-FR" altLang="fr-FR"/>
          </a:p>
        </p:txBody>
      </p:sp>
      <p:pic>
        <p:nvPicPr>
          <p:cNvPr id="113676" name="Picture 12">
            <a:extLst>
              <a:ext uri="{FF2B5EF4-FFF2-40B4-BE49-F238E27FC236}">
                <a16:creationId xmlns:a16="http://schemas.microsoft.com/office/drawing/2014/main" id="{552B0235-9609-415F-8F17-521A91682A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677" name="Picture 13">
            <a:extLst>
              <a:ext uri="{FF2B5EF4-FFF2-40B4-BE49-F238E27FC236}">
                <a16:creationId xmlns:a16="http://schemas.microsoft.com/office/drawing/2014/main" id="{10D0F6B6-C867-4023-B3AC-80E22FDDE0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1300" y="1223963"/>
            <a:ext cx="3579813" cy="4408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3679" name="Rectangle 15">
            <a:extLst>
              <a:ext uri="{FF2B5EF4-FFF2-40B4-BE49-F238E27FC236}">
                <a16:creationId xmlns:a16="http://schemas.microsoft.com/office/drawing/2014/main" id="{CD7B6A03-7F3C-4E77-8323-4915AD10A26F}"/>
              </a:ext>
            </a:extLst>
          </p:cNvPr>
          <p:cNvSpPr>
            <a:spLocks noChangeArrowheads="1"/>
          </p:cNvSpPr>
          <p:nvPr/>
        </p:nvSpPr>
        <p:spPr bwMode="auto">
          <a:xfrm>
            <a:off x="1654175" y="5661025"/>
            <a:ext cx="58340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fr-FR" altLang="fr-FR">
                <a:solidFill>
                  <a:srgbClr val="000000"/>
                </a:solidFill>
                <a:latin typeface="Arial" panose="020B0604020202020204" pitchFamily="34" charset="0"/>
              </a:rPr>
              <a:t> Construit en 1535, c'est la plus ancienne maison de Marseille, de style Louis XII et Renaissance. </a:t>
            </a:r>
          </a:p>
        </p:txBody>
      </p:sp>
      <p:sp>
        <p:nvSpPr>
          <p:cNvPr id="113681" name="Rectangle 17">
            <a:extLst>
              <a:ext uri="{FF2B5EF4-FFF2-40B4-BE49-F238E27FC236}">
                <a16:creationId xmlns:a16="http://schemas.microsoft.com/office/drawing/2014/main" id="{2AC86BCB-1E00-4B9C-A564-6877767FB686}"/>
              </a:ext>
            </a:extLst>
          </p:cNvPr>
          <p:cNvSpPr>
            <a:spLocks noChangeArrowheads="1"/>
          </p:cNvSpPr>
          <p:nvPr/>
        </p:nvSpPr>
        <p:spPr bwMode="auto">
          <a:xfrm>
            <a:off x="2797175" y="385763"/>
            <a:ext cx="354806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3200" b="1">
                <a:solidFill>
                  <a:srgbClr val="000000"/>
                </a:solidFill>
              </a:rPr>
              <a:t>L’Hôtel de Cabre</a:t>
            </a:r>
          </a:p>
        </p:txBody>
      </p:sp>
      <p:pic>
        <p:nvPicPr>
          <p:cNvPr id="113683" name="Picture 19">
            <a:hlinkClick r:id="rId4" action="ppaction://hlinksldjump"/>
            <a:extLst>
              <a:ext uri="{FF2B5EF4-FFF2-40B4-BE49-F238E27FC236}">
                <a16:creationId xmlns:a16="http://schemas.microsoft.com/office/drawing/2014/main" id="{BC96AC86-3B2D-4721-8A35-C5A77BD39ACD}"/>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3684" name="Picture 20">
            <a:hlinkClick r:id="" action="ppaction://hlinkshowjump?jump=previousslide"/>
            <a:extLst>
              <a:ext uri="{FF2B5EF4-FFF2-40B4-BE49-F238E27FC236}">
                <a16:creationId xmlns:a16="http://schemas.microsoft.com/office/drawing/2014/main" id="{04EB81A9-C725-4735-BCD4-12C79AD0F9F4}"/>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13685" name="Picture 21">
            <a:hlinkClick r:id="" action="ppaction://hlinkshowjump?jump=nextslide"/>
            <a:extLst>
              <a:ext uri="{FF2B5EF4-FFF2-40B4-BE49-F238E27FC236}">
                <a16:creationId xmlns:a16="http://schemas.microsoft.com/office/drawing/2014/main" id="{9EAA86D8-40DA-4578-B4FE-6048A61868D1}"/>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7" name="Rectangle 9">
            <a:extLst>
              <a:ext uri="{FF2B5EF4-FFF2-40B4-BE49-F238E27FC236}">
                <a16:creationId xmlns:a16="http://schemas.microsoft.com/office/drawing/2014/main" id="{9ECFA3E8-BF59-4CF3-98CB-F547A4C15A60}"/>
              </a:ext>
            </a:extLst>
          </p:cNvPr>
          <p:cNvSpPr>
            <a:spLocks noGrp="1" noChangeArrowheads="1"/>
          </p:cNvSpPr>
          <p:nvPr>
            <p:ph sz="half" idx="1"/>
          </p:nvPr>
        </p:nvSpPr>
        <p:spPr/>
        <p:txBody>
          <a:bodyPr/>
          <a:lstStyle/>
          <a:p>
            <a:endParaRPr lang="fr-FR" altLang="fr-FR" sz="2800"/>
          </a:p>
        </p:txBody>
      </p:sp>
      <p:sp>
        <p:nvSpPr>
          <p:cNvPr id="114698" name="Rectangle 10">
            <a:extLst>
              <a:ext uri="{FF2B5EF4-FFF2-40B4-BE49-F238E27FC236}">
                <a16:creationId xmlns:a16="http://schemas.microsoft.com/office/drawing/2014/main" id="{34C24F61-9DFC-4FC8-A166-B04353F55BEB}"/>
              </a:ext>
            </a:extLst>
          </p:cNvPr>
          <p:cNvSpPr>
            <a:spLocks noGrp="1" noChangeArrowheads="1"/>
          </p:cNvSpPr>
          <p:nvPr>
            <p:ph sz="half" idx="2"/>
          </p:nvPr>
        </p:nvSpPr>
        <p:spPr/>
        <p:txBody>
          <a:bodyPr/>
          <a:lstStyle/>
          <a:p>
            <a:endParaRPr lang="fr-FR" altLang="fr-FR" sz="2800"/>
          </a:p>
        </p:txBody>
      </p:sp>
      <p:sp>
        <p:nvSpPr>
          <p:cNvPr id="114699" name="Rectangle 11">
            <a:extLst>
              <a:ext uri="{FF2B5EF4-FFF2-40B4-BE49-F238E27FC236}">
                <a16:creationId xmlns:a16="http://schemas.microsoft.com/office/drawing/2014/main" id="{158F4891-8B64-4650-81BA-FEC196C19FB7}"/>
              </a:ext>
            </a:extLst>
          </p:cNvPr>
          <p:cNvSpPr>
            <a:spLocks noGrp="1" noChangeArrowheads="1"/>
          </p:cNvSpPr>
          <p:nvPr>
            <p:ph type="title"/>
          </p:nvPr>
        </p:nvSpPr>
        <p:spPr>
          <a:ln/>
        </p:spPr>
        <p:txBody>
          <a:bodyPr/>
          <a:lstStyle/>
          <a:p>
            <a:endParaRPr lang="fr-FR" altLang="fr-FR"/>
          </a:p>
        </p:txBody>
      </p:sp>
      <p:pic>
        <p:nvPicPr>
          <p:cNvPr id="114700" name="Picture 12">
            <a:extLst>
              <a:ext uri="{FF2B5EF4-FFF2-40B4-BE49-F238E27FC236}">
                <a16:creationId xmlns:a16="http://schemas.microsoft.com/office/drawing/2014/main" id="{7284E9A8-2939-4DBE-B0F0-213B1B3AF1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4704" name="Picture 16">
            <a:extLst>
              <a:ext uri="{FF2B5EF4-FFF2-40B4-BE49-F238E27FC236}">
                <a16:creationId xmlns:a16="http://schemas.microsoft.com/office/drawing/2014/main" id="{A4E8A09B-2E36-47F1-8AF1-B2FADFF4C2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5288" y="1604963"/>
            <a:ext cx="5811837" cy="364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4705" name="Rectangle 17">
            <a:extLst>
              <a:ext uri="{FF2B5EF4-FFF2-40B4-BE49-F238E27FC236}">
                <a16:creationId xmlns:a16="http://schemas.microsoft.com/office/drawing/2014/main" id="{9D469D1D-0ADA-4326-8581-A49773AD1903}"/>
              </a:ext>
            </a:extLst>
          </p:cNvPr>
          <p:cNvSpPr>
            <a:spLocks noChangeArrowheads="1"/>
          </p:cNvSpPr>
          <p:nvPr/>
        </p:nvSpPr>
        <p:spPr bwMode="auto">
          <a:xfrm>
            <a:off x="1042988" y="5402263"/>
            <a:ext cx="70580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fr-FR" altLang="fr-FR">
                <a:solidFill>
                  <a:srgbClr val="000000"/>
                </a:solidFill>
                <a:latin typeface="Arial" panose="020B0604020202020204" pitchFamily="34" charset="0"/>
              </a:rPr>
              <a:t> (1653) Situé sur l'ancienne Maison de Ville.Il est orné d'un médaillon aux armes de France réalisé par Pierre Puget. </a:t>
            </a:r>
          </a:p>
        </p:txBody>
      </p:sp>
      <p:sp>
        <p:nvSpPr>
          <p:cNvPr id="114706" name="Rectangle 18">
            <a:extLst>
              <a:ext uri="{FF2B5EF4-FFF2-40B4-BE49-F238E27FC236}">
                <a16:creationId xmlns:a16="http://schemas.microsoft.com/office/drawing/2014/main" id="{91AFADB7-AADA-4394-9127-DAC919BA4752}"/>
              </a:ext>
            </a:extLst>
          </p:cNvPr>
          <p:cNvSpPr>
            <a:spLocks noChangeArrowheads="1"/>
          </p:cNvSpPr>
          <p:nvPr/>
        </p:nvSpPr>
        <p:spPr bwMode="auto">
          <a:xfrm>
            <a:off x="2951163" y="560388"/>
            <a:ext cx="32416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3200" b="1">
                <a:solidFill>
                  <a:srgbClr val="000000"/>
                </a:solidFill>
              </a:rPr>
              <a:t>L’Hôtel de Ville</a:t>
            </a:r>
          </a:p>
        </p:txBody>
      </p:sp>
      <p:pic>
        <p:nvPicPr>
          <p:cNvPr id="114707" name="Picture 19">
            <a:hlinkClick r:id="rId4" action="ppaction://hlinksldjump"/>
            <a:extLst>
              <a:ext uri="{FF2B5EF4-FFF2-40B4-BE49-F238E27FC236}">
                <a16:creationId xmlns:a16="http://schemas.microsoft.com/office/drawing/2014/main" id="{5D2448B3-262C-4DBE-AC2A-5039AEAEA1A7}"/>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4708" name="Picture 20">
            <a:hlinkClick r:id="" action="ppaction://hlinkshowjump?jump=previousslide"/>
            <a:extLst>
              <a:ext uri="{FF2B5EF4-FFF2-40B4-BE49-F238E27FC236}">
                <a16:creationId xmlns:a16="http://schemas.microsoft.com/office/drawing/2014/main" id="{F0CC53F0-3FB7-44A7-97C5-CD2B542E5839}"/>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14709" name="Picture 21">
            <a:hlinkClick r:id="" action="ppaction://hlinkshowjump?jump=nextslide"/>
            <a:extLst>
              <a:ext uri="{FF2B5EF4-FFF2-40B4-BE49-F238E27FC236}">
                <a16:creationId xmlns:a16="http://schemas.microsoft.com/office/drawing/2014/main" id="{9A0455FD-ECEF-42DC-BE51-026DF4BCF27D}"/>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21" name="Rectangle 9">
            <a:extLst>
              <a:ext uri="{FF2B5EF4-FFF2-40B4-BE49-F238E27FC236}">
                <a16:creationId xmlns:a16="http://schemas.microsoft.com/office/drawing/2014/main" id="{41B53E79-B578-465A-A9E6-31B91D12D3B8}"/>
              </a:ext>
            </a:extLst>
          </p:cNvPr>
          <p:cNvSpPr>
            <a:spLocks noGrp="1" noChangeArrowheads="1"/>
          </p:cNvSpPr>
          <p:nvPr>
            <p:ph sz="half" idx="1"/>
          </p:nvPr>
        </p:nvSpPr>
        <p:spPr/>
        <p:txBody>
          <a:bodyPr/>
          <a:lstStyle/>
          <a:p>
            <a:endParaRPr lang="fr-FR" altLang="fr-FR" sz="2800"/>
          </a:p>
        </p:txBody>
      </p:sp>
      <p:sp>
        <p:nvSpPr>
          <p:cNvPr id="115722" name="Rectangle 10">
            <a:extLst>
              <a:ext uri="{FF2B5EF4-FFF2-40B4-BE49-F238E27FC236}">
                <a16:creationId xmlns:a16="http://schemas.microsoft.com/office/drawing/2014/main" id="{1BEBD05C-09E8-4E9B-A277-F6E32027EFF2}"/>
              </a:ext>
            </a:extLst>
          </p:cNvPr>
          <p:cNvSpPr>
            <a:spLocks noGrp="1" noChangeArrowheads="1"/>
          </p:cNvSpPr>
          <p:nvPr>
            <p:ph sz="half" idx="2"/>
          </p:nvPr>
        </p:nvSpPr>
        <p:spPr/>
        <p:txBody>
          <a:bodyPr/>
          <a:lstStyle/>
          <a:p>
            <a:endParaRPr lang="fr-FR" altLang="fr-FR" sz="2800"/>
          </a:p>
        </p:txBody>
      </p:sp>
      <p:sp>
        <p:nvSpPr>
          <p:cNvPr id="115723" name="Rectangle 11">
            <a:extLst>
              <a:ext uri="{FF2B5EF4-FFF2-40B4-BE49-F238E27FC236}">
                <a16:creationId xmlns:a16="http://schemas.microsoft.com/office/drawing/2014/main" id="{328CAD89-BABA-4B9D-80BA-05D76C01DB51}"/>
              </a:ext>
            </a:extLst>
          </p:cNvPr>
          <p:cNvSpPr>
            <a:spLocks noGrp="1" noChangeArrowheads="1"/>
          </p:cNvSpPr>
          <p:nvPr>
            <p:ph type="title"/>
          </p:nvPr>
        </p:nvSpPr>
        <p:spPr>
          <a:ln/>
        </p:spPr>
        <p:txBody>
          <a:bodyPr/>
          <a:lstStyle/>
          <a:p>
            <a:endParaRPr lang="fr-FR" altLang="fr-FR"/>
          </a:p>
        </p:txBody>
      </p:sp>
      <p:pic>
        <p:nvPicPr>
          <p:cNvPr id="115724" name="Picture 12">
            <a:extLst>
              <a:ext uri="{FF2B5EF4-FFF2-40B4-BE49-F238E27FC236}">
                <a16:creationId xmlns:a16="http://schemas.microsoft.com/office/drawing/2014/main" id="{6F82D087-B535-4F76-8368-88083E1F90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5725" name="Picture 13">
            <a:extLst>
              <a:ext uri="{FF2B5EF4-FFF2-40B4-BE49-F238E27FC236}">
                <a16:creationId xmlns:a16="http://schemas.microsoft.com/office/drawing/2014/main" id="{518E767F-E7FC-4437-B3E7-BBCC026D5D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5475" y="1260475"/>
            <a:ext cx="3421063" cy="491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5726" name="Rectangle 14">
            <a:extLst>
              <a:ext uri="{FF2B5EF4-FFF2-40B4-BE49-F238E27FC236}">
                <a16:creationId xmlns:a16="http://schemas.microsoft.com/office/drawing/2014/main" id="{344B5A0C-A1CA-4C91-880F-A234FAFA1A2B}"/>
              </a:ext>
            </a:extLst>
          </p:cNvPr>
          <p:cNvSpPr>
            <a:spLocks noChangeArrowheads="1"/>
          </p:cNvSpPr>
          <p:nvPr/>
        </p:nvSpPr>
        <p:spPr bwMode="auto">
          <a:xfrm>
            <a:off x="4572000" y="4881563"/>
            <a:ext cx="4395788" cy="146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fr-FR" altLang="fr-FR">
                <a:solidFill>
                  <a:srgbClr val="000000"/>
                </a:solidFill>
                <a:latin typeface="Arial" panose="020B0604020202020204" pitchFamily="34" charset="0"/>
              </a:rPr>
              <a:t>(XII, XIV, XVIIè siècles) Dernier vestige d'une des plus anciennes églises de Marseille.Abritait autrefois la cloche Sauveterre utilisée pour convoquer les conseils municipaux. </a:t>
            </a:r>
          </a:p>
        </p:txBody>
      </p:sp>
      <p:sp>
        <p:nvSpPr>
          <p:cNvPr id="115727" name="Rectangle 15">
            <a:extLst>
              <a:ext uri="{FF2B5EF4-FFF2-40B4-BE49-F238E27FC236}">
                <a16:creationId xmlns:a16="http://schemas.microsoft.com/office/drawing/2014/main" id="{4D808822-A747-4DE6-A2BE-91E82D2A6F35}"/>
              </a:ext>
            </a:extLst>
          </p:cNvPr>
          <p:cNvSpPr>
            <a:spLocks noChangeArrowheads="1"/>
          </p:cNvSpPr>
          <p:nvPr/>
        </p:nvSpPr>
        <p:spPr bwMode="auto">
          <a:xfrm>
            <a:off x="2046288" y="249238"/>
            <a:ext cx="504983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3200" b="1">
                <a:solidFill>
                  <a:srgbClr val="000000"/>
                </a:solidFill>
              </a:rPr>
              <a:t>Le Clôcher des Accoules</a:t>
            </a:r>
          </a:p>
        </p:txBody>
      </p:sp>
      <p:pic>
        <p:nvPicPr>
          <p:cNvPr id="115728" name="Picture 16">
            <a:extLst>
              <a:ext uri="{FF2B5EF4-FFF2-40B4-BE49-F238E27FC236}">
                <a16:creationId xmlns:a16="http://schemas.microsoft.com/office/drawing/2014/main" id="{2B948787-D7DA-42DD-9460-2A86578C5B0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62588" y="1271588"/>
            <a:ext cx="2543175" cy="336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5732" name="Picture 20">
            <a:hlinkClick r:id="rId5" action="ppaction://hlinksldjump"/>
            <a:extLst>
              <a:ext uri="{FF2B5EF4-FFF2-40B4-BE49-F238E27FC236}">
                <a16:creationId xmlns:a16="http://schemas.microsoft.com/office/drawing/2014/main" id="{37210164-8EA7-48D7-8C97-4EF43ADD9F36}"/>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5733" name="Picture 21">
            <a:hlinkClick r:id="" action="ppaction://hlinkshowjump?jump=previousslide"/>
            <a:extLst>
              <a:ext uri="{FF2B5EF4-FFF2-40B4-BE49-F238E27FC236}">
                <a16:creationId xmlns:a16="http://schemas.microsoft.com/office/drawing/2014/main" id="{A38DD4BC-4371-42A1-937D-85112F863635}"/>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15734" name="Picture 22">
            <a:hlinkClick r:id="" action="ppaction://hlinkshowjump?jump=nextslide"/>
            <a:extLst>
              <a:ext uri="{FF2B5EF4-FFF2-40B4-BE49-F238E27FC236}">
                <a16:creationId xmlns:a16="http://schemas.microsoft.com/office/drawing/2014/main" id="{DB249E09-3E49-4E49-9961-E3CB5AC431A8}"/>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45" name="Rectangle 9">
            <a:extLst>
              <a:ext uri="{FF2B5EF4-FFF2-40B4-BE49-F238E27FC236}">
                <a16:creationId xmlns:a16="http://schemas.microsoft.com/office/drawing/2014/main" id="{584A3919-E8D8-4CC6-BD68-3FA7C1656D83}"/>
              </a:ext>
            </a:extLst>
          </p:cNvPr>
          <p:cNvSpPr>
            <a:spLocks noGrp="1" noChangeArrowheads="1"/>
          </p:cNvSpPr>
          <p:nvPr>
            <p:ph sz="half" idx="1"/>
          </p:nvPr>
        </p:nvSpPr>
        <p:spPr/>
        <p:txBody>
          <a:bodyPr/>
          <a:lstStyle/>
          <a:p>
            <a:endParaRPr lang="fr-FR" altLang="fr-FR" sz="2800"/>
          </a:p>
        </p:txBody>
      </p:sp>
      <p:sp>
        <p:nvSpPr>
          <p:cNvPr id="116746" name="Rectangle 10">
            <a:extLst>
              <a:ext uri="{FF2B5EF4-FFF2-40B4-BE49-F238E27FC236}">
                <a16:creationId xmlns:a16="http://schemas.microsoft.com/office/drawing/2014/main" id="{7AA33809-006B-4D8A-90DC-CF410259A28B}"/>
              </a:ext>
            </a:extLst>
          </p:cNvPr>
          <p:cNvSpPr>
            <a:spLocks noGrp="1" noChangeArrowheads="1"/>
          </p:cNvSpPr>
          <p:nvPr>
            <p:ph sz="half" idx="2"/>
          </p:nvPr>
        </p:nvSpPr>
        <p:spPr/>
        <p:txBody>
          <a:bodyPr/>
          <a:lstStyle/>
          <a:p>
            <a:endParaRPr lang="fr-FR" altLang="fr-FR" sz="2800"/>
          </a:p>
        </p:txBody>
      </p:sp>
      <p:sp>
        <p:nvSpPr>
          <p:cNvPr id="116747" name="Rectangle 11">
            <a:extLst>
              <a:ext uri="{FF2B5EF4-FFF2-40B4-BE49-F238E27FC236}">
                <a16:creationId xmlns:a16="http://schemas.microsoft.com/office/drawing/2014/main" id="{9194F623-9710-43EA-944E-586893BBED36}"/>
              </a:ext>
            </a:extLst>
          </p:cNvPr>
          <p:cNvSpPr>
            <a:spLocks noGrp="1" noChangeArrowheads="1"/>
          </p:cNvSpPr>
          <p:nvPr>
            <p:ph type="title"/>
          </p:nvPr>
        </p:nvSpPr>
        <p:spPr>
          <a:ln/>
        </p:spPr>
        <p:txBody>
          <a:bodyPr/>
          <a:lstStyle/>
          <a:p>
            <a:endParaRPr lang="fr-FR" altLang="fr-FR"/>
          </a:p>
        </p:txBody>
      </p:sp>
      <p:pic>
        <p:nvPicPr>
          <p:cNvPr id="116748" name="Picture 12">
            <a:extLst>
              <a:ext uri="{FF2B5EF4-FFF2-40B4-BE49-F238E27FC236}">
                <a16:creationId xmlns:a16="http://schemas.microsoft.com/office/drawing/2014/main" id="{272F058D-55E6-401B-B15A-7A7FFE2AA5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6749" name="Picture 13">
            <a:extLst>
              <a:ext uri="{FF2B5EF4-FFF2-40B4-BE49-F238E27FC236}">
                <a16:creationId xmlns:a16="http://schemas.microsoft.com/office/drawing/2014/main" id="{57429A0E-C660-4935-9F61-DFFE6BD299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9575" y="2309813"/>
            <a:ext cx="3167063" cy="308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6750" name="Rectangle 14">
            <a:extLst>
              <a:ext uri="{FF2B5EF4-FFF2-40B4-BE49-F238E27FC236}">
                <a16:creationId xmlns:a16="http://schemas.microsoft.com/office/drawing/2014/main" id="{28BF76F3-AE60-49A7-BF5E-A7ABF73C7DAE}"/>
              </a:ext>
            </a:extLst>
          </p:cNvPr>
          <p:cNvSpPr>
            <a:spLocks noChangeArrowheads="1"/>
          </p:cNvSpPr>
          <p:nvPr/>
        </p:nvSpPr>
        <p:spPr bwMode="auto">
          <a:xfrm>
            <a:off x="311150" y="4294188"/>
            <a:ext cx="5068888" cy="228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fr-FR" altLang="fr-FR">
                <a:solidFill>
                  <a:srgbClr val="000000"/>
                </a:solidFill>
                <a:latin typeface="Arial" panose="020B0604020202020204" pitchFamily="34" charset="0"/>
              </a:rPr>
              <a:t> Ensemble Architectural du XVIIème siècle destiné à abriter les vagabonds et les orphelins, c'est aujourd'hui un centre polyculturel accueillant des expositions, le Musée d'Art Africain Océanien Amérindien, et le musée d'Archéologie Méditerranéenne. La Chapelle fut érigé au XVIIème siècle par Pierre Puget dans un style baroque français. </a:t>
            </a:r>
          </a:p>
        </p:txBody>
      </p:sp>
      <p:sp>
        <p:nvSpPr>
          <p:cNvPr id="116751" name="Rectangle 15">
            <a:extLst>
              <a:ext uri="{FF2B5EF4-FFF2-40B4-BE49-F238E27FC236}">
                <a16:creationId xmlns:a16="http://schemas.microsoft.com/office/drawing/2014/main" id="{1176847E-FC90-46FD-A751-76734FBD8529}"/>
              </a:ext>
            </a:extLst>
          </p:cNvPr>
          <p:cNvSpPr>
            <a:spLocks noChangeArrowheads="1"/>
          </p:cNvSpPr>
          <p:nvPr/>
        </p:nvSpPr>
        <p:spPr bwMode="auto">
          <a:xfrm>
            <a:off x="2757488" y="347663"/>
            <a:ext cx="362743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3200" b="1">
                <a:solidFill>
                  <a:srgbClr val="000000"/>
                </a:solidFill>
              </a:rPr>
              <a:t>La Vieille Charité</a:t>
            </a:r>
          </a:p>
        </p:txBody>
      </p:sp>
      <p:pic>
        <p:nvPicPr>
          <p:cNvPr id="116752" name="Picture 16">
            <a:extLst>
              <a:ext uri="{FF2B5EF4-FFF2-40B4-BE49-F238E27FC236}">
                <a16:creationId xmlns:a16="http://schemas.microsoft.com/office/drawing/2014/main" id="{C3CDA102-103E-42A1-A263-46429C0900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625" y="1497013"/>
            <a:ext cx="4143375" cy="270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6756" name="Picture 20">
            <a:hlinkClick r:id="rId5" action="ppaction://hlinksldjump"/>
            <a:extLst>
              <a:ext uri="{FF2B5EF4-FFF2-40B4-BE49-F238E27FC236}">
                <a16:creationId xmlns:a16="http://schemas.microsoft.com/office/drawing/2014/main" id="{608841C5-04A3-4F8B-A80F-65DFD4408337}"/>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6757" name="Picture 21">
            <a:hlinkClick r:id="" action="ppaction://hlinkshowjump?jump=previousslide"/>
            <a:extLst>
              <a:ext uri="{FF2B5EF4-FFF2-40B4-BE49-F238E27FC236}">
                <a16:creationId xmlns:a16="http://schemas.microsoft.com/office/drawing/2014/main" id="{98929967-882B-469C-B18C-E2D825BB0040}"/>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16758" name="Picture 22">
            <a:hlinkClick r:id="" action="ppaction://hlinkshowjump?jump=nextslide"/>
            <a:extLst>
              <a:ext uri="{FF2B5EF4-FFF2-40B4-BE49-F238E27FC236}">
                <a16:creationId xmlns:a16="http://schemas.microsoft.com/office/drawing/2014/main" id="{7DAFF4FF-4D12-4661-A440-A3FB0D842F03}"/>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71" name="Rectangle 11">
            <a:extLst>
              <a:ext uri="{FF2B5EF4-FFF2-40B4-BE49-F238E27FC236}">
                <a16:creationId xmlns:a16="http://schemas.microsoft.com/office/drawing/2014/main" id="{271123B2-9024-4CCB-B93E-188DE67D92C9}"/>
              </a:ext>
            </a:extLst>
          </p:cNvPr>
          <p:cNvSpPr>
            <a:spLocks noGrp="1" noChangeArrowheads="1"/>
          </p:cNvSpPr>
          <p:nvPr>
            <p:ph sz="quarter" idx="1"/>
          </p:nvPr>
        </p:nvSpPr>
        <p:spPr/>
        <p:txBody>
          <a:bodyPr/>
          <a:lstStyle/>
          <a:p>
            <a:endParaRPr lang="fr-FR" altLang="fr-FR" sz="2400"/>
          </a:p>
        </p:txBody>
      </p:sp>
      <p:sp>
        <p:nvSpPr>
          <p:cNvPr id="117772" name="Rectangle 12">
            <a:extLst>
              <a:ext uri="{FF2B5EF4-FFF2-40B4-BE49-F238E27FC236}">
                <a16:creationId xmlns:a16="http://schemas.microsoft.com/office/drawing/2014/main" id="{DAE3DCB5-2F11-4A99-9225-795D561A77C4}"/>
              </a:ext>
            </a:extLst>
          </p:cNvPr>
          <p:cNvSpPr>
            <a:spLocks noGrp="1" noChangeArrowheads="1"/>
          </p:cNvSpPr>
          <p:nvPr>
            <p:ph sz="quarter" idx="2"/>
          </p:nvPr>
        </p:nvSpPr>
        <p:spPr/>
        <p:txBody>
          <a:bodyPr/>
          <a:lstStyle/>
          <a:p>
            <a:endParaRPr lang="fr-FR" altLang="fr-FR" sz="2400"/>
          </a:p>
        </p:txBody>
      </p:sp>
      <p:sp>
        <p:nvSpPr>
          <p:cNvPr id="117773" name="Rectangle 13">
            <a:extLst>
              <a:ext uri="{FF2B5EF4-FFF2-40B4-BE49-F238E27FC236}">
                <a16:creationId xmlns:a16="http://schemas.microsoft.com/office/drawing/2014/main" id="{23586871-A88F-49E8-800D-2BE9AB7A0E96}"/>
              </a:ext>
            </a:extLst>
          </p:cNvPr>
          <p:cNvSpPr>
            <a:spLocks noGrp="1" noChangeArrowheads="1"/>
          </p:cNvSpPr>
          <p:nvPr>
            <p:ph sz="quarter" idx="3"/>
          </p:nvPr>
        </p:nvSpPr>
        <p:spPr/>
        <p:txBody>
          <a:bodyPr/>
          <a:lstStyle/>
          <a:p>
            <a:endParaRPr lang="fr-FR" altLang="fr-FR" sz="2400"/>
          </a:p>
        </p:txBody>
      </p:sp>
      <p:sp>
        <p:nvSpPr>
          <p:cNvPr id="117774" name="Rectangle 14">
            <a:extLst>
              <a:ext uri="{FF2B5EF4-FFF2-40B4-BE49-F238E27FC236}">
                <a16:creationId xmlns:a16="http://schemas.microsoft.com/office/drawing/2014/main" id="{C0EA117A-D4C4-4CE6-9CFE-67621B16E016}"/>
              </a:ext>
            </a:extLst>
          </p:cNvPr>
          <p:cNvSpPr>
            <a:spLocks noGrp="1" noChangeArrowheads="1"/>
          </p:cNvSpPr>
          <p:nvPr>
            <p:ph sz="quarter" idx="4"/>
          </p:nvPr>
        </p:nvSpPr>
        <p:spPr/>
        <p:txBody>
          <a:bodyPr/>
          <a:lstStyle/>
          <a:p>
            <a:endParaRPr lang="fr-FR" altLang="fr-FR" sz="2400"/>
          </a:p>
        </p:txBody>
      </p:sp>
      <p:sp>
        <p:nvSpPr>
          <p:cNvPr id="117775" name="Rectangle 15">
            <a:extLst>
              <a:ext uri="{FF2B5EF4-FFF2-40B4-BE49-F238E27FC236}">
                <a16:creationId xmlns:a16="http://schemas.microsoft.com/office/drawing/2014/main" id="{A9D4CC8C-94F7-4E75-98AE-64BBDEE49E8F}"/>
              </a:ext>
            </a:extLst>
          </p:cNvPr>
          <p:cNvSpPr>
            <a:spLocks noGrp="1" noChangeArrowheads="1"/>
          </p:cNvSpPr>
          <p:nvPr>
            <p:ph type="title" sz="quarter"/>
          </p:nvPr>
        </p:nvSpPr>
        <p:spPr>
          <a:ln/>
        </p:spPr>
        <p:txBody>
          <a:bodyPr/>
          <a:lstStyle/>
          <a:p>
            <a:endParaRPr lang="fr-FR" altLang="fr-FR"/>
          </a:p>
        </p:txBody>
      </p:sp>
      <p:pic>
        <p:nvPicPr>
          <p:cNvPr id="117776" name="Picture 16">
            <a:extLst>
              <a:ext uri="{FF2B5EF4-FFF2-40B4-BE49-F238E27FC236}">
                <a16:creationId xmlns:a16="http://schemas.microsoft.com/office/drawing/2014/main" id="{1497E2FB-71A3-4936-9E75-9CA10BE73C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7777" name="Picture 17">
            <a:extLst>
              <a:ext uri="{FF2B5EF4-FFF2-40B4-BE49-F238E27FC236}">
                <a16:creationId xmlns:a16="http://schemas.microsoft.com/office/drawing/2014/main" id="{31EE5F0D-3D7E-4703-BC3C-4D40B305C3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5900" y="1193800"/>
            <a:ext cx="3411538" cy="223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7778" name="Picture 18">
            <a:extLst>
              <a:ext uri="{FF2B5EF4-FFF2-40B4-BE49-F238E27FC236}">
                <a16:creationId xmlns:a16="http://schemas.microsoft.com/office/drawing/2014/main" id="{16537F70-3A65-4308-8C25-86BFDBD709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1127125"/>
            <a:ext cx="4114800" cy="278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7779" name="Picture 19">
            <a:extLst>
              <a:ext uri="{FF2B5EF4-FFF2-40B4-BE49-F238E27FC236}">
                <a16:creationId xmlns:a16="http://schemas.microsoft.com/office/drawing/2014/main" id="{62C01531-4EA0-4F44-A480-1E59E7C70A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88150" y="3719513"/>
            <a:ext cx="1641475" cy="2271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7783" name="Rectangle 23">
            <a:extLst>
              <a:ext uri="{FF2B5EF4-FFF2-40B4-BE49-F238E27FC236}">
                <a16:creationId xmlns:a16="http://schemas.microsoft.com/office/drawing/2014/main" id="{F6B5CFDB-7FF8-4E98-B5E0-B9A2A5D78DF5}"/>
              </a:ext>
            </a:extLst>
          </p:cNvPr>
          <p:cNvSpPr>
            <a:spLocks noChangeArrowheads="1"/>
          </p:cNvSpPr>
          <p:nvPr/>
        </p:nvSpPr>
        <p:spPr bwMode="auto">
          <a:xfrm>
            <a:off x="330200" y="4257675"/>
            <a:ext cx="5986463" cy="228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fr-FR" altLang="fr-FR">
                <a:solidFill>
                  <a:srgbClr val="000000"/>
                </a:solidFill>
                <a:latin typeface="Arial" panose="020B0604020202020204" pitchFamily="34" charset="0"/>
              </a:rPr>
              <a:t> Point culminant de la ville à 154m, on y érige la première chapelle en 1214.En 1524 François Ier y commande la construction d'un fort.La basilique actuelle de style romano-byzantin sur des plans de l'architecte Espérandieu, fait parties des grands travaux entrepris sous le Second Empire et sera consacrée en 1864.Depuis l'esplanade on découvre une des vues les plus impressionnantes de Marseille. </a:t>
            </a:r>
          </a:p>
        </p:txBody>
      </p:sp>
      <p:sp>
        <p:nvSpPr>
          <p:cNvPr id="117784" name="Rectangle 24">
            <a:extLst>
              <a:ext uri="{FF2B5EF4-FFF2-40B4-BE49-F238E27FC236}">
                <a16:creationId xmlns:a16="http://schemas.microsoft.com/office/drawing/2014/main" id="{0D865B7B-001B-41D6-B825-4AC5837C038C}"/>
              </a:ext>
            </a:extLst>
          </p:cNvPr>
          <p:cNvSpPr>
            <a:spLocks noChangeArrowheads="1"/>
          </p:cNvSpPr>
          <p:nvPr/>
        </p:nvSpPr>
        <p:spPr bwMode="auto">
          <a:xfrm>
            <a:off x="1049338" y="273050"/>
            <a:ext cx="70453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3200" b="1">
                <a:solidFill>
                  <a:srgbClr val="000000"/>
                </a:solidFill>
              </a:rPr>
              <a:t>Basilique Notre Dame de la Garde</a:t>
            </a:r>
          </a:p>
        </p:txBody>
      </p:sp>
      <p:pic>
        <p:nvPicPr>
          <p:cNvPr id="117785" name="Picture 25">
            <a:hlinkClick r:id="rId6" action="ppaction://hlinksldjump"/>
            <a:extLst>
              <a:ext uri="{FF2B5EF4-FFF2-40B4-BE49-F238E27FC236}">
                <a16:creationId xmlns:a16="http://schemas.microsoft.com/office/drawing/2014/main" id="{F11DE8FD-82D8-4425-9241-AD91AC130C9E}"/>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7786" name="Picture 26">
            <a:hlinkClick r:id="" action="ppaction://hlinkshowjump?jump=previousslide"/>
            <a:extLst>
              <a:ext uri="{FF2B5EF4-FFF2-40B4-BE49-F238E27FC236}">
                <a16:creationId xmlns:a16="http://schemas.microsoft.com/office/drawing/2014/main" id="{76390E87-24AB-4B24-AEFD-01E66DC9560B}"/>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17787" name="Picture 27">
            <a:hlinkClick r:id="" action="ppaction://hlinkshowjump?jump=nextslide"/>
            <a:extLst>
              <a:ext uri="{FF2B5EF4-FFF2-40B4-BE49-F238E27FC236}">
                <a16:creationId xmlns:a16="http://schemas.microsoft.com/office/drawing/2014/main" id="{C0162077-3649-4F50-A17C-7FF74A1A7ACC}"/>
              </a:ext>
            </a:extLst>
          </p:cNvPr>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93" name="Rectangle 9">
            <a:extLst>
              <a:ext uri="{FF2B5EF4-FFF2-40B4-BE49-F238E27FC236}">
                <a16:creationId xmlns:a16="http://schemas.microsoft.com/office/drawing/2014/main" id="{850ADE51-2CA5-4AB0-8E0D-8EBCE916CD23}"/>
              </a:ext>
            </a:extLst>
          </p:cNvPr>
          <p:cNvSpPr>
            <a:spLocks noGrp="1" noChangeArrowheads="1"/>
          </p:cNvSpPr>
          <p:nvPr>
            <p:ph sz="half" idx="1"/>
          </p:nvPr>
        </p:nvSpPr>
        <p:spPr/>
        <p:txBody>
          <a:bodyPr/>
          <a:lstStyle/>
          <a:p>
            <a:endParaRPr lang="fr-FR" altLang="fr-FR" sz="2800"/>
          </a:p>
        </p:txBody>
      </p:sp>
      <p:sp>
        <p:nvSpPr>
          <p:cNvPr id="118794" name="Rectangle 10">
            <a:extLst>
              <a:ext uri="{FF2B5EF4-FFF2-40B4-BE49-F238E27FC236}">
                <a16:creationId xmlns:a16="http://schemas.microsoft.com/office/drawing/2014/main" id="{1E361EF2-0DBB-4C3D-8603-3544FD8A5AC1}"/>
              </a:ext>
            </a:extLst>
          </p:cNvPr>
          <p:cNvSpPr>
            <a:spLocks noGrp="1" noChangeArrowheads="1"/>
          </p:cNvSpPr>
          <p:nvPr>
            <p:ph sz="half" idx="2"/>
          </p:nvPr>
        </p:nvSpPr>
        <p:spPr/>
        <p:txBody>
          <a:bodyPr/>
          <a:lstStyle/>
          <a:p>
            <a:endParaRPr lang="fr-FR" altLang="fr-FR" sz="2800"/>
          </a:p>
        </p:txBody>
      </p:sp>
      <p:sp>
        <p:nvSpPr>
          <p:cNvPr id="118795" name="Rectangle 11">
            <a:extLst>
              <a:ext uri="{FF2B5EF4-FFF2-40B4-BE49-F238E27FC236}">
                <a16:creationId xmlns:a16="http://schemas.microsoft.com/office/drawing/2014/main" id="{74983D1D-192A-4E29-BF8D-93E530FCF561}"/>
              </a:ext>
            </a:extLst>
          </p:cNvPr>
          <p:cNvSpPr>
            <a:spLocks noGrp="1" noChangeArrowheads="1"/>
          </p:cNvSpPr>
          <p:nvPr>
            <p:ph type="title"/>
          </p:nvPr>
        </p:nvSpPr>
        <p:spPr>
          <a:ln/>
        </p:spPr>
        <p:txBody>
          <a:bodyPr/>
          <a:lstStyle/>
          <a:p>
            <a:endParaRPr lang="fr-FR" altLang="fr-FR"/>
          </a:p>
        </p:txBody>
      </p:sp>
      <p:pic>
        <p:nvPicPr>
          <p:cNvPr id="118796" name="Picture 12">
            <a:extLst>
              <a:ext uri="{FF2B5EF4-FFF2-40B4-BE49-F238E27FC236}">
                <a16:creationId xmlns:a16="http://schemas.microsoft.com/office/drawing/2014/main" id="{4DBD3457-F950-487C-BE19-03A6720F38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8797" name="Picture 13">
            <a:extLst>
              <a:ext uri="{FF2B5EF4-FFF2-40B4-BE49-F238E27FC236}">
                <a16:creationId xmlns:a16="http://schemas.microsoft.com/office/drawing/2014/main" id="{F7DB7C44-CBCA-4047-AF19-5B7D58672E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7763" y="1241425"/>
            <a:ext cx="4306887"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8798" name="Rectangle 14">
            <a:extLst>
              <a:ext uri="{FF2B5EF4-FFF2-40B4-BE49-F238E27FC236}">
                <a16:creationId xmlns:a16="http://schemas.microsoft.com/office/drawing/2014/main" id="{433DB393-7856-4E5F-B972-B0C992501CFA}"/>
              </a:ext>
            </a:extLst>
          </p:cNvPr>
          <p:cNvSpPr>
            <a:spLocks noChangeArrowheads="1"/>
          </p:cNvSpPr>
          <p:nvPr/>
        </p:nvSpPr>
        <p:spPr bwMode="auto">
          <a:xfrm>
            <a:off x="1343025" y="4856163"/>
            <a:ext cx="645795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fr-FR" altLang="fr-FR">
                <a:solidFill>
                  <a:srgbClr val="000000"/>
                </a:solidFill>
                <a:latin typeface="Arial" panose="020B0604020202020204" pitchFamily="34" charset="0"/>
              </a:rPr>
              <a:t> L'origine du fort remonte au XIIe siècle avec la commanderie des Hospitaliers de Saint-Jean de Jérusalem.La Tour Carrée commandée par le roi René date du XVe siècle.C'est Louis XIV qui fera construire par le Chevalier de Clerville la tour du Fanal, tour de guet, vers 1670 et qui fera fortifier l'ensemble du fort. </a:t>
            </a:r>
          </a:p>
        </p:txBody>
      </p:sp>
      <p:sp>
        <p:nvSpPr>
          <p:cNvPr id="118799" name="Rectangle 15">
            <a:extLst>
              <a:ext uri="{FF2B5EF4-FFF2-40B4-BE49-F238E27FC236}">
                <a16:creationId xmlns:a16="http://schemas.microsoft.com/office/drawing/2014/main" id="{AA5AD227-2484-481C-9E64-2E12B6759954}"/>
              </a:ext>
            </a:extLst>
          </p:cNvPr>
          <p:cNvSpPr>
            <a:spLocks noChangeArrowheads="1"/>
          </p:cNvSpPr>
          <p:nvPr/>
        </p:nvSpPr>
        <p:spPr bwMode="auto">
          <a:xfrm>
            <a:off x="2917825" y="346075"/>
            <a:ext cx="33083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3200" b="1">
                <a:solidFill>
                  <a:srgbClr val="000000"/>
                </a:solidFill>
              </a:rPr>
              <a:t>Fort Saint-Jean</a:t>
            </a:r>
          </a:p>
        </p:txBody>
      </p:sp>
      <p:pic>
        <p:nvPicPr>
          <p:cNvPr id="118803" name="Picture 19">
            <a:hlinkClick r:id="rId4" action="ppaction://hlinksldjump"/>
            <a:extLst>
              <a:ext uri="{FF2B5EF4-FFF2-40B4-BE49-F238E27FC236}">
                <a16:creationId xmlns:a16="http://schemas.microsoft.com/office/drawing/2014/main" id="{04875203-2AD0-46DD-99EC-B1BCDC8A3843}"/>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8804" name="Picture 20">
            <a:hlinkClick r:id="" action="ppaction://hlinkshowjump?jump=previousslide"/>
            <a:extLst>
              <a:ext uri="{FF2B5EF4-FFF2-40B4-BE49-F238E27FC236}">
                <a16:creationId xmlns:a16="http://schemas.microsoft.com/office/drawing/2014/main" id="{E3779DA9-F701-4101-B907-AF5C32F03806}"/>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18805" name="Picture 21">
            <a:hlinkClick r:id="" action="ppaction://hlinkshowjump?jump=nextslide"/>
            <a:extLst>
              <a:ext uri="{FF2B5EF4-FFF2-40B4-BE49-F238E27FC236}">
                <a16:creationId xmlns:a16="http://schemas.microsoft.com/office/drawing/2014/main" id="{400FA18E-64CE-4799-B653-BD22F649C2C9}"/>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20" name="Rectangle 12">
            <a:extLst>
              <a:ext uri="{FF2B5EF4-FFF2-40B4-BE49-F238E27FC236}">
                <a16:creationId xmlns:a16="http://schemas.microsoft.com/office/drawing/2014/main" id="{3B193674-2DF8-48B3-996A-F8EDFDCE8F79}"/>
              </a:ext>
            </a:extLst>
          </p:cNvPr>
          <p:cNvSpPr>
            <a:spLocks noGrp="1" noChangeArrowheads="1"/>
          </p:cNvSpPr>
          <p:nvPr>
            <p:ph sz="half" idx="1"/>
          </p:nvPr>
        </p:nvSpPr>
        <p:spPr/>
        <p:txBody>
          <a:bodyPr/>
          <a:lstStyle/>
          <a:p>
            <a:endParaRPr lang="fr-FR" altLang="fr-FR" sz="2800"/>
          </a:p>
        </p:txBody>
      </p:sp>
      <p:sp>
        <p:nvSpPr>
          <p:cNvPr id="119821" name="Rectangle 13">
            <a:extLst>
              <a:ext uri="{FF2B5EF4-FFF2-40B4-BE49-F238E27FC236}">
                <a16:creationId xmlns:a16="http://schemas.microsoft.com/office/drawing/2014/main" id="{4B0BEAD3-F51B-4462-9CC5-489679EDA443}"/>
              </a:ext>
            </a:extLst>
          </p:cNvPr>
          <p:cNvSpPr>
            <a:spLocks noGrp="1" noChangeArrowheads="1"/>
          </p:cNvSpPr>
          <p:nvPr>
            <p:ph sz="quarter" idx="2"/>
          </p:nvPr>
        </p:nvSpPr>
        <p:spPr/>
        <p:txBody>
          <a:bodyPr/>
          <a:lstStyle/>
          <a:p>
            <a:endParaRPr lang="fr-FR" altLang="fr-FR" sz="2400"/>
          </a:p>
        </p:txBody>
      </p:sp>
      <p:sp>
        <p:nvSpPr>
          <p:cNvPr id="119822" name="Rectangle 14">
            <a:extLst>
              <a:ext uri="{FF2B5EF4-FFF2-40B4-BE49-F238E27FC236}">
                <a16:creationId xmlns:a16="http://schemas.microsoft.com/office/drawing/2014/main" id="{3F4D34A0-F069-49F1-9A48-B8217073AD24}"/>
              </a:ext>
            </a:extLst>
          </p:cNvPr>
          <p:cNvSpPr>
            <a:spLocks noGrp="1" noChangeArrowheads="1"/>
          </p:cNvSpPr>
          <p:nvPr>
            <p:ph sz="quarter" idx="3"/>
          </p:nvPr>
        </p:nvSpPr>
        <p:spPr/>
        <p:txBody>
          <a:bodyPr/>
          <a:lstStyle/>
          <a:p>
            <a:endParaRPr lang="fr-FR" altLang="fr-FR" sz="2400"/>
          </a:p>
        </p:txBody>
      </p:sp>
      <p:sp>
        <p:nvSpPr>
          <p:cNvPr id="119823" name="Rectangle 15">
            <a:extLst>
              <a:ext uri="{FF2B5EF4-FFF2-40B4-BE49-F238E27FC236}">
                <a16:creationId xmlns:a16="http://schemas.microsoft.com/office/drawing/2014/main" id="{9E98825F-D2FD-4394-B610-EAE234C34909}"/>
              </a:ext>
            </a:extLst>
          </p:cNvPr>
          <p:cNvSpPr>
            <a:spLocks noGrp="1" noChangeArrowheads="1"/>
          </p:cNvSpPr>
          <p:nvPr>
            <p:ph type="title"/>
          </p:nvPr>
        </p:nvSpPr>
        <p:spPr>
          <a:ln/>
        </p:spPr>
        <p:txBody>
          <a:bodyPr/>
          <a:lstStyle/>
          <a:p>
            <a:endParaRPr lang="fr-FR" altLang="fr-FR"/>
          </a:p>
        </p:txBody>
      </p:sp>
      <p:pic>
        <p:nvPicPr>
          <p:cNvPr id="119824" name="Picture 16">
            <a:extLst>
              <a:ext uri="{FF2B5EF4-FFF2-40B4-BE49-F238E27FC236}">
                <a16:creationId xmlns:a16="http://schemas.microsoft.com/office/drawing/2014/main" id="{1F1D63B5-CE84-4DE7-AF28-E14405BBA3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9825" name="Picture 17">
            <a:extLst>
              <a:ext uri="{FF2B5EF4-FFF2-40B4-BE49-F238E27FC236}">
                <a16:creationId xmlns:a16="http://schemas.microsoft.com/office/drawing/2014/main" id="{5914A40C-37B9-44E3-9029-A728E0B525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5050" y="2819400"/>
            <a:ext cx="4032250" cy="268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9829" name="Picture 21">
            <a:extLst>
              <a:ext uri="{FF2B5EF4-FFF2-40B4-BE49-F238E27FC236}">
                <a16:creationId xmlns:a16="http://schemas.microsoft.com/office/drawing/2014/main" id="{A49D09DC-0A15-4A64-90CD-DA704BACAC2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9275" y="449263"/>
            <a:ext cx="8045450" cy="1943100"/>
          </a:xfrm>
          <a:prstGeom prst="rect">
            <a:avLst/>
          </a:prstGeom>
          <a:noFill/>
          <a:extLst>
            <a:ext uri="{909E8E84-426E-40DD-AFC4-6F175D3DCCD1}">
              <a14:hiddenFill xmlns:a14="http://schemas.microsoft.com/office/drawing/2010/main">
                <a:solidFill>
                  <a:srgbClr val="FFFFFF"/>
                </a:solidFill>
              </a14:hiddenFill>
            </a:ext>
          </a:extLst>
        </p:spPr>
      </p:pic>
      <p:pic>
        <p:nvPicPr>
          <p:cNvPr id="119830" name="Picture 22">
            <a:extLst>
              <a:ext uri="{FF2B5EF4-FFF2-40B4-BE49-F238E27FC236}">
                <a16:creationId xmlns:a16="http://schemas.microsoft.com/office/drawing/2014/main" id="{192A47C8-108B-41BC-833F-55FF4437F41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2325" y="3940175"/>
            <a:ext cx="3300413" cy="209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9831" name="Picture 23">
            <a:hlinkClick r:id="" action="ppaction://hlinkshowjump?jump=nextslide"/>
            <a:extLst>
              <a:ext uri="{FF2B5EF4-FFF2-40B4-BE49-F238E27FC236}">
                <a16:creationId xmlns:a16="http://schemas.microsoft.com/office/drawing/2014/main" id="{3B95D683-6153-4B6F-8FC2-C08BB68A13E5}"/>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8547100" y="5580063"/>
            <a:ext cx="277813" cy="268287"/>
          </a:xfrm>
          <a:prstGeom prst="rect">
            <a:avLst/>
          </a:prstGeom>
          <a:noFill/>
          <a:extLst>
            <a:ext uri="{909E8E84-426E-40DD-AFC4-6F175D3DCCD1}">
              <a14:hiddenFill xmlns:a14="http://schemas.microsoft.com/office/drawing/2010/main">
                <a:solidFill>
                  <a:srgbClr val="FFFFFF"/>
                </a:solidFill>
              </a14:hiddenFill>
            </a:ext>
          </a:extLst>
        </p:spPr>
      </p:pic>
      <p:sp>
        <p:nvSpPr>
          <p:cNvPr id="119832" name="Text Box 24">
            <a:extLst>
              <a:ext uri="{FF2B5EF4-FFF2-40B4-BE49-F238E27FC236}">
                <a16:creationId xmlns:a16="http://schemas.microsoft.com/office/drawing/2014/main" id="{C196051E-3E0E-4748-91DB-7B797E0E9B94}"/>
              </a:ext>
            </a:extLst>
          </p:cNvPr>
          <p:cNvSpPr txBox="1">
            <a:spLocks noChangeArrowheads="1"/>
          </p:cNvSpPr>
          <p:nvPr/>
        </p:nvSpPr>
        <p:spPr bwMode="auto">
          <a:xfrm>
            <a:off x="7997825" y="5413375"/>
            <a:ext cx="3921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fr-FR" altLang="fr-FR" sz="2800" b="1">
                <a:solidFill>
                  <a:srgbClr val="66CCFF"/>
                </a:solidFill>
                <a:latin typeface="Arial" panose="020B0604020202020204" pitchFamily="34" charset="0"/>
              </a:rPr>
              <a:t>+</a:t>
            </a:r>
          </a:p>
        </p:txBody>
      </p:sp>
      <p:sp>
        <p:nvSpPr>
          <p:cNvPr id="119833" name="Rectangle 25">
            <a:extLst>
              <a:ext uri="{FF2B5EF4-FFF2-40B4-BE49-F238E27FC236}">
                <a16:creationId xmlns:a16="http://schemas.microsoft.com/office/drawing/2014/main" id="{BC416752-F36C-40A3-9577-BB0BF4E84365}"/>
              </a:ext>
            </a:extLst>
          </p:cNvPr>
          <p:cNvSpPr>
            <a:spLocks noChangeArrowheads="1"/>
          </p:cNvSpPr>
          <p:nvPr/>
        </p:nvSpPr>
        <p:spPr bwMode="auto">
          <a:xfrm>
            <a:off x="1028700" y="2849563"/>
            <a:ext cx="3011488"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l"/>
            <a:r>
              <a:rPr lang="fr-FR" altLang="fr-FR" sz="3200" b="1">
                <a:solidFill>
                  <a:srgbClr val="000000"/>
                </a:solidFill>
              </a:rPr>
              <a:t>Le Vieux port </a:t>
            </a:r>
          </a:p>
        </p:txBody>
      </p:sp>
      <p:pic>
        <p:nvPicPr>
          <p:cNvPr id="119834" name="Picture 26">
            <a:hlinkClick r:id="rId7" action="ppaction://hlinksldjump"/>
            <a:extLst>
              <a:ext uri="{FF2B5EF4-FFF2-40B4-BE49-F238E27FC236}">
                <a16:creationId xmlns:a16="http://schemas.microsoft.com/office/drawing/2014/main" id="{F84D8289-145B-4C2F-A9FE-C7A09F5CB002}"/>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9835" name="Picture 27">
            <a:hlinkClick r:id="" action="ppaction://hlinkshowjump?jump=previousslide"/>
            <a:extLst>
              <a:ext uri="{FF2B5EF4-FFF2-40B4-BE49-F238E27FC236}">
                <a16:creationId xmlns:a16="http://schemas.microsoft.com/office/drawing/2014/main" id="{C22AB6B6-2A43-493D-AB3B-015819C6BE3E}"/>
              </a:ext>
            </a:extLst>
          </p:cNvPr>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19836" name="Picture 28">
            <a:hlinkClick r:id="" action="ppaction://hlinkshowjump?jump=nextslide"/>
            <a:extLst>
              <a:ext uri="{FF2B5EF4-FFF2-40B4-BE49-F238E27FC236}">
                <a16:creationId xmlns:a16="http://schemas.microsoft.com/office/drawing/2014/main" id="{D58A94E8-824D-4A79-B5D9-77AA45A5D261}"/>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42" name="Rectangle 10">
            <a:extLst>
              <a:ext uri="{FF2B5EF4-FFF2-40B4-BE49-F238E27FC236}">
                <a16:creationId xmlns:a16="http://schemas.microsoft.com/office/drawing/2014/main" id="{87FAECFC-99DA-47C7-B410-7AA2AA1B2F17}"/>
              </a:ext>
            </a:extLst>
          </p:cNvPr>
          <p:cNvSpPr>
            <a:spLocks noGrp="1" noChangeArrowheads="1"/>
          </p:cNvSpPr>
          <p:nvPr>
            <p:ph sz="quarter" idx="1"/>
          </p:nvPr>
        </p:nvSpPr>
        <p:spPr/>
        <p:txBody>
          <a:bodyPr/>
          <a:lstStyle/>
          <a:p>
            <a:endParaRPr lang="fr-FR" altLang="fr-FR" sz="2400"/>
          </a:p>
        </p:txBody>
      </p:sp>
      <p:sp>
        <p:nvSpPr>
          <p:cNvPr id="120843" name="Rectangle 11">
            <a:extLst>
              <a:ext uri="{FF2B5EF4-FFF2-40B4-BE49-F238E27FC236}">
                <a16:creationId xmlns:a16="http://schemas.microsoft.com/office/drawing/2014/main" id="{9DE6CA9C-673D-423A-8674-1B0C01ABF669}"/>
              </a:ext>
            </a:extLst>
          </p:cNvPr>
          <p:cNvSpPr>
            <a:spLocks noGrp="1" noChangeArrowheads="1"/>
          </p:cNvSpPr>
          <p:nvPr>
            <p:ph sz="quarter" idx="2"/>
          </p:nvPr>
        </p:nvSpPr>
        <p:spPr/>
        <p:txBody>
          <a:bodyPr/>
          <a:lstStyle/>
          <a:p>
            <a:endParaRPr lang="fr-FR" altLang="fr-FR" sz="2400"/>
          </a:p>
        </p:txBody>
      </p:sp>
      <p:sp>
        <p:nvSpPr>
          <p:cNvPr id="120844" name="Rectangle 12">
            <a:extLst>
              <a:ext uri="{FF2B5EF4-FFF2-40B4-BE49-F238E27FC236}">
                <a16:creationId xmlns:a16="http://schemas.microsoft.com/office/drawing/2014/main" id="{A93DD96A-EF17-442D-9FF3-DC4CF00A3FD5}"/>
              </a:ext>
            </a:extLst>
          </p:cNvPr>
          <p:cNvSpPr>
            <a:spLocks noGrp="1" noChangeArrowheads="1"/>
          </p:cNvSpPr>
          <p:nvPr>
            <p:ph sz="quarter" idx="3"/>
          </p:nvPr>
        </p:nvSpPr>
        <p:spPr/>
        <p:txBody>
          <a:bodyPr/>
          <a:lstStyle/>
          <a:p>
            <a:endParaRPr lang="fr-FR" altLang="fr-FR" sz="2400"/>
          </a:p>
        </p:txBody>
      </p:sp>
      <p:sp>
        <p:nvSpPr>
          <p:cNvPr id="120845" name="Rectangle 13">
            <a:extLst>
              <a:ext uri="{FF2B5EF4-FFF2-40B4-BE49-F238E27FC236}">
                <a16:creationId xmlns:a16="http://schemas.microsoft.com/office/drawing/2014/main" id="{4BB878A4-D71E-4CB2-A33C-8E1A9679F1AF}"/>
              </a:ext>
            </a:extLst>
          </p:cNvPr>
          <p:cNvSpPr>
            <a:spLocks noGrp="1" noChangeArrowheads="1"/>
          </p:cNvSpPr>
          <p:nvPr>
            <p:ph sz="quarter" idx="4"/>
          </p:nvPr>
        </p:nvSpPr>
        <p:spPr/>
        <p:txBody>
          <a:bodyPr/>
          <a:lstStyle/>
          <a:p>
            <a:endParaRPr lang="fr-FR" altLang="fr-FR" sz="2400"/>
          </a:p>
        </p:txBody>
      </p:sp>
      <p:sp>
        <p:nvSpPr>
          <p:cNvPr id="120846" name="Rectangle 14">
            <a:extLst>
              <a:ext uri="{FF2B5EF4-FFF2-40B4-BE49-F238E27FC236}">
                <a16:creationId xmlns:a16="http://schemas.microsoft.com/office/drawing/2014/main" id="{8251EF23-1BCA-49FA-8F38-DC796FCD53CC}"/>
              </a:ext>
            </a:extLst>
          </p:cNvPr>
          <p:cNvSpPr>
            <a:spLocks noGrp="1" noChangeArrowheads="1"/>
          </p:cNvSpPr>
          <p:nvPr>
            <p:ph type="title" sz="quarter"/>
          </p:nvPr>
        </p:nvSpPr>
        <p:spPr>
          <a:ln/>
        </p:spPr>
        <p:txBody>
          <a:bodyPr/>
          <a:lstStyle/>
          <a:p>
            <a:endParaRPr lang="fr-FR" altLang="fr-FR"/>
          </a:p>
        </p:txBody>
      </p:sp>
      <p:pic>
        <p:nvPicPr>
          <p:cNvPr id="120847" name="Picture 15">
            <a:extLst>
              <a:ext uri="{FF2B5EF4-FFF2-40B4-BE49-F238E27FC236}">
                <a16:creationId xmlns:a16="http://schemas.microsoft.com/office/drawing/2014/main" id="{115C020C-D552-4E6A-87B1-E886C15905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0848" name="Picture 16">
            <a:extLst>
              <a:ext uri="{FF2B5EF4-FFF2-40B4-BE49-F238E27FC236}">
                <a16:creationId xmlns:a16="http://schemas.microsoft.com/office/drawing/2014/main" id="{83AF20A5-CC61-420D-A254-4CD7FBBD1F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838" y="506413"/>
            <a:ext cx="4973637" cy="335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0849" name="Picture 17">
            <a:extLst>
              <a:ext uri="{FF2B5EF4-FFF2-40B4-BE49-F238E27FC236}">
                <a16:creationId xmlns:a16="http://schemas.microsoft.com/office/drawing/2014/main" id="{612F1BDC-5EF8-41F8-979E-ABE79EF6E7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506413"/>
            <a:ext cx="1776413" cy="249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0853" name="Picture 21">
            <a:extLst>
              <a:ext uri="{FF2B5EF4-FFF2-40B4-BE49-F238E27FC236}">
                <a16:creationId xmlns:a16="http://schemas.microsoft.com/office/drawing/2014/main" id="{FA5F7DC0-6909-4DA8-9D37-F41390A8D00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3582988"/>
            <a:ext cx="4133850" cy="272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0854" name="Rectangle 22">
            <a:extLst>
              <a:ext uri="{FF2B5EF4-FFF2-40B4-BE49-F238E27FC236}">
                <a16:creationId xmlns:a16="http://schemas.microsoft.com/office/drawing/2014/main" id="{1770AF66-A49A-41E8-8755-DCFDAC5D1E46}"/>
              </a:ext>
            </a:extLst>
          </p:cNvPr>
          <p:cNvSpPr>
            <a:spLocks noChangeArrowheads="1"/>
          </p:cNvSpPr>
          <p:nvPr/>
        </p:nvSpPr>
        <p:spPr bwMode="auto">
          <a:xfrm>
            <a:off x="455613" y="3081338"/>
            <a:ext cx="26289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l"/>
            <a:r>
              <a:rPr lang="fr-FR" altLang="fr-FR">
                <a:solidFill>
                  <a:srgbClr val="000000"/>
                </a:solidFill>
              </a:rPr>
              <a:t>Buste de Vincent scotto </a:t>
            </a:r>
          </a:p>
        </p:txBody>
      </p:sp>
      <p:sp>
        <p:nvSpPr>
          <p:cNvPr id="120855" name="Text Box 23">
            <a:extLst>
              <a:ext uri="{FF2B5EF4-FFF2-40B4-BE49-F238E27FC236}">
                <a16:creationId xmlns:a16="http://schemas.microsoft.com/office/drawing/2014/main" id="{6D99B9E0-2AE0-4B98-B878-D7AEB3FAD16C}"/>
              </a:ext>
            </a:extLst>
          </p:cNvPr>
          <p:cNvSpPr txBox="1">
            <a:spLocks noChangeArrowheads="1"/>
          </p:cNvSpPr>
          <p:nvPr/>
        </p:nvSpPr>
        <p:spPr bwMode="auto">
          <a:xfrm>
            <a:off x="5761038" y="3968750"/>
            <a:ext cx="14827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a:solidFill>
                  <a:srgbClr val="000000"/>
                </a:solidFill>
              </a:rPr>
              <a:t>Le ferry boat</a:t>
            </a:r>
          </a:p>
        </p:txBody>
      </p:sp>
      <p:pic>
        <p:nvPicPr>
          <p:cNvPr id="120856" name="Picture 24">
            <a:hlinkClick r:id="rId6" action="ppaction://hlinksldjump"/>
            <a:extLst>
              <a:ext uri="{FF2B5EF4-FFF2-40B4-BE49-F238E27FC236}">
                <a16:creationId xmlns:a16="http://schemas.microsoft.com/office/drawing/2014/main" id="{121AB583-6046-443D-A324-BD31AC147377}"/>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0857" name="Picture 25">
            <a:hlinkClick r:id="" action="ppaction://hlinkshowjump?jump=previousslide"/>
            <a:extLst>
              <a:ext uri="{FF2B5EF4-FFF2-40B4-BE49-F238E27FC236}">
                <a16:creationId xmlns:a16="http://schemas.microsoft.com/office/drawing/2014/main" id="{675CB8A3-B833-4BA5-8AC9-94CA83F4EDD9}"/>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20858" name="Picture 26">
            <a:hlinkClick r:id="" action="ppaction://hlinkshowjump?jump=nextslide"/>
            <a:extLst>
              <a:ext uri="{FF2B5EF4-FFF2-40B4-BE49-F238E27FC236}">
                <a16:creationId xmlns:a16="http://schemas.microsoft.com/office/drawing/2014/main" id="{A707425D-6752-4E5C-AF76-CA6E04F13793}"/>
              </a:ext>
            </a:extLst>
          </p:cNvPr>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65" name="Rectangle 9">
            <a:extLst>
              <a:ext uri="{FF2B5EF4-FFF2-40B4-BE49-F238E27FC236}">
                <a16:creationId xmlns:a16="http://schemas.microsoft.com/office/drawing/2014/main" id="{5F50F9B6-56BC-4F8F-A9A4-AC060258C2AB}"/>
              </a:ext>
            </a:extLst>
          </p:cNvPr>
          <p:cNvSpPr>
            <a:spLocks noGrp="1" noChangeArrowheads="1"/>
          </p:cNvSpPr>
          <p:nvPr>
            <p:ph sz="half" idx="1"/>
          </p:nvPr>
        </p:nvSpPr>
        <p:spPr/>
        <p:txBody>
          <a:bodyPr/>
          <a:lstStyle/>
          <a:p>
            <a:endParaRPr lang="fr-FR" altLang="fr-FR" sz="2800"/>
          </a:p>
        </p:txBody>
      </p:sp>
      <p:sp>
        <p:nvSpPr>
          <p:cNvPr id="121866" name="Rectangle 10">
            <a:extLst>
              <a:ext uri="{FF2B5EF4-FFF2-40B4-BE49-F238E27FC236}">
                <a16:creationId xmlns:a16="http://schemas.microsoft.com/office/drawing/2014/main" id="{214332EC-0F35-41FD-9CD8-B4227867FA38}"/>
              </a:ext>
            </a:extLst>
          </p:cNvPr>
          <p:cNvSpPr>
            <a:spLocks noGrp="1" noChangeArrowheads="1"/>
          </p:cNvSpPr>
          <p:nvPr>
            <p:ph sz="half" idx="2"/>
          </p:nvPr>
        </p:nvSpPr>
        <p:spPr/>
        <p:txBody>
          <a:bodyPr/>
          <a:lstStyle/>
          <a:p>
            <a:endParaRPr lang="fr-FR" altLang="fr-FR" sz="2800"/>
          </a:p>
        </p:txBody>
      </p:sp>
      <p:sp>
        <p:nvSpPr>
          <p:cNvPr id="121867" name="Rectangle 11">
            <a:extLst>
              <a:ext uri="{FF2B5EF4-FFF2-40B4-BE49-F238E27FC236}">
                <a16:creationId xmlns:a16="http://schemas.microsoft.com/office/drawing/2014/main" id="{8A7EC860-9CCF-4CA2-91F9-E7FA18A7E1A6}"/>
              </a:ext>
            </a:extLst>
          </p:cNvPr>
          <p:cNvSpPr>
            <a:spLocks noGrp="1" noChangeArrowheads="1"/>
          </p:cNvSpPr>
          <p:nvPr>
            <p:ph type="title"/>
          </p:nvPr>
        </p:nvSpPr>
        <p:spPr>
          <a:ln/>
        </p:spPr>
        <p:txBody>
          <a:bodyPr/>
          <a:lstStyle/>
          <a:p>
            <a:endParaRPr lang="fr-FR" altLang="fr-FR"/>
          </a:p>
        </p:txBody>
      </p:sp>
      <p:pic>
        <p:nvPicPr>
          <p:cNvPr id="121868" name="Picture 12">
            <a:extLst>
              <a:ext uri="{FF2B5EF4-FFF2-40B4-BE49-F238E27FC236}">
                <a16:creationId xmlns:a16="http://schemas.microsoft.com/office/drawing/2014/main" id="{F27BA9F9-0583-4045-A5EF-6AB88CC3E2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1871" name="Picture 15">
            <a:extLst>
              <a:ext uri="{FF2B5EF4-FFF2-40B4-BE49-F238E27FC236}">
                <a16:creationId xmlns:a16="http://schemas.microsoft.com/office/drawing/2014/main" id="{10DF76CB-311A-42F4-9A66-143919D5DF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4163" y="1787525"/>
            <a:ext cx="6035675" cy="328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1872" name="Rectangle 16">
            <a:extLst>
              <a:ext uri="{FF2B5EF4-FFF2-40B4-BE49-F238E27FC236}">
                <a16:creationId xmlns:a16="http://schemas.microsoft.com/office/drawing/2014/main" id="{9B759415-EE83-4BA7-B946-ADA355DBD702}"/>
              </a:ext>
            </a:extLst>
          </p:cNvPr>
          <p:cNvSpPr>
            <a:spLocks noChangeArrowheads="1"/>
          </p:cNvSpPr>
          <p:nvPr/>
        </p:nvSpPr>
        <p:spPr bwMode="auto">
          <a:xfrm>
            <a:off x="1670050" y="5392738"/>
            <a:ext cx="5802313" cy="1465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fr-FR" altLang="fr-FR">
                <a:solidFill>
                  <a:srgbClr val="000000"/>
                </a:solidFill>
                <a:latin typeface="Arial" panose="020B0604020202020204" pitchFamily="34" charset="0"/>
              </a:rPr>
              <a:t> Véritable "résidence les pieds dans l'eau", offerte à Napoléon III par Marseille, elle est dûe à l'architecte parisien Lefuel.Une vue magnifique sur Marseille vous attend. </a:t>
            </a:r>
            <a:br>
              <a:rPr lang="fr-FR" altLang="fr-FR">
                <a:solidFill>
                  <a:srgbClr val="000000"/>
                </a:solidFill>
                <a:latin typeface="Arial" panose="020B0604020202020204" pitchFamily="34" charset="0"/>
              </a:rPr>
            </a:br>
            <a:endParaRPr lang="fr-FR" altLang="fr-FR">
              <a:solidFill>
                <a:srgbClr val="000000"/>
              </a:solidFill>
              <a:latin typeface="Arial" panose="020B0604020202020204" pitchFamily="34" charset="0"/>
            </a:endParaRPr>
          </a:p>
        </p:txBody>
      </p:sp>
      <p:sp>
        <p:nvSpPr>
          <p:cNvPr id="121873" name="Rectangle 17">
            <a:extLst>
              <a:ext uri="{FF2B5EF4-FFF2-40B4-BE49-F238E27FC236}">
                <a16:creationId xmlns:a16="http://schemas.microsoft.com/office/drawing/2014/main" id="{21392BBD-25F4-4C1B-ABF1-41E5E28F1A41}"/>
              </a:ext>
            </a:extLst>
          </p:cNvPr>
          <p:cNvSpPr>
            <a:spLocks noChangeArrowheads="1"/>
          </p:cNvSpPr>
          <p:nvPr/>
        </p:nvSpPr>
        <p:spPr bwMode="auto">
          <a:xfrm>
            <a:off x="2606675" y="423863"/>
            <a:ext cx="393541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3200" b="1">
                <a:solidFill>
                  <a:srgbClr val="000000"/>
                </a:solidFill>
              </a:rPr>
              <a:t>Le Palais du Pharo</a:t>
            </a:r>
          </a:p>
        </p:txBody>
      </p:sp>
      <p:pic>
        <p:nvPicPr>
          <p:cNvPr id="121875" name="Picture 19">
            <a:hlinkClick r:id="rId4" action="ppaction://hlinksldjump"/>
            <a:extLst>
              <a:ext uri="{FF2B5EF4-FFF2-40B4-BE49-F238E27FC236}">
                <a16:creationId xmlns:a16="http://schemas.microsoft.com/office/drawing/2014/main" id="{A067B4A4-E6CB-4B91-BED4-9B032C02A1D8}"/>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1876" name="Picture 20">
            <a:hlinkClick r:id="" action="ppaction://hlinkshowjump?jump=previousslide"/>
            <a:extLst>
              <a:ext uri="{FF2B5EF4-FFF2-40B4-BE49-F238E27FC236}">
                <a16:creationId xmlns:a16="http://schemas.microsoft.com/office/drawing/2014/main" id="{477B7FDE-2182-4985-894B-727CFC9E7AE3}"/>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21877" name="Picture 21">
            <a:hlinkClick r:id="" action="ppaction://hlinkshowjump?jump=nextslide"/>
            <a:extLst>
              <a:ext uri="{FF2B5EF4-FFF2-40B4-BE49-F238E27FC236}">
                <a16:creationId xmlns:a16="http://schemas.microsoft.com/office/drawing/2014/main" id="{D1B8AAB6-C936-47B2-8230-BDDF49A1D085}"/>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0" name="Rectangle 10">
            <a:extLst>
              <a:ext uri="{FF2B5EF4-FFF2-40B4-BE49-F238E27FC236}">
                <a16:creationId xmlns:a16="http://schemas.microsoft.com/office/drawing/2014/main" id="{2DEAB513-7AEB-4F4E-A9D9-B431E69CD6F4}"/>
              </a:ext>
            </a:extLst>
          </p:cNvPr>
          <p:cNvSpPr>
            <a:spLocks noGrp="1" noChangeArrowheads="1"/>
          </p:cNvSpPr>
          <p:nvPr>
            <p:ph sz="half" idx="1"/>
          </p:nvPr>
        </p:nvSpPr>
        <p:spPr/>
        <p:txBody>
          <a:bodyPr/>
          <a:lstStyle/>
          <a:p>
            <a:endParaRPr lang="fr-FR" altLang="fr-FR" sz="2800"/>
          </a:p>
        </p:txBody>
      </p:sp>
      <p:sp>
        <p:nvSpPr>
          <p:cNvPr id="122891" name="Rectangle 11">
            <a:extLst>
              <a:ext uri="{FF2B5EF4-FFF2-40B4-BE49-F238E27FC236}">
                <a16:creationId xmlns:a16="http://schemas.microsoft.com/office/drawing/2014/main" id="{2566F7EA-014F-433C-AC83-8E3E7AD8B002}"/>
              </a:ext>
            </a:extLst>
          </p:cNvPr>
          <p:cNvSpPr>
            <a:spLocks noGrp="1" noChangeArrowheads="1"/>
          </p:cNvSpPr>
          <p:nvPr>
            <p:ph sz="quarter" idx="2"/>
          </p:nvPr>
        </p:nvSpPr>
        <p:spPr/>
        <p:txBody>
          <a:bodyPr/>
          <a:lstStyle/>
          <a:p>
            <a:endParaRPr lang="fr-FR" altLang="fr-FR" sz="2400"/>
          </a:p>
        </p:txBody>
      </p:sp>
      <p:sp>
        <p:nvSpPr>
          <p:cNvPr id="122892" name="Rectangle 12">
            <a:extLst>
              <a:ext uri="{FF2B5EF4-FFF2-40B4-BE49-F238E27FC236}">
                <a16:creationId xmlns:a16="http://schemas.microsoft.com/office/drawing/2014/main" id="{B4E563D0-3887-44EC-99CC-1127B938F574}"/>
              </a:ext>
            </a:extLst>
          </p:cNvPr>
          <p:cNvSpPr>
            <a:spLocks noGrp="1" noChangeArrowheads="1"/>
          </p:cNvSpPr>
          <p:nvPr>
            <p:ph sz="quarter" idx="3"/>
          </p:nvPr>
        </p:nvSpPr>
        <p:spPr/>
        <p:txBody>
          <a:bodyPr/>
          <a:lstStyle/>
          <a:p>
            <a:endParaRPr lang="fr-FR" altLang="fr-FR" sz="2400"/>
          </a:p>
        </p:txBody>
      </p:sp>
      <p:sp>
        <p:nvSpPr>
          <p:cNvPr id="122893" name="Rectangle 13">
            <a:extLst>
              <a:ext uri="{FF2B5EF4-FFF2-40B4-BE49-F238E27FC236}">
                <a16:creationId xmlns:a16="http://schemas.microsoft.com/office/drawing/2014/main" id="{84BE18AA-4E40-46EB-8040-CAB3BBEE7279}"/>
              </a:ext>
            </a:extLst>
          </p:cNvPr>
          <p:cNvSpPr>
            <a:spLocks noGrp="1" noChangeArrowheads="1"/>
          </p:cNvSpPr>
          <p:nvPr>
            <p:ph type="title"/>
          </p:nvPr>
        </p:nvSpPr>
        <p:spPr>
          <a:ln/>
        </p:spPr>
        <p:txBody>
          <a:bodyPr/>
          <a:lstStyle/>
          <a:p>
            <a:endParaRPr lang="fr-FR" altLang="fr-FR"/>
          </a:p>
        </p:txBody>
      </p:sp>
      <p:pic>
        <p:nvPicPr>
          <p:cNvPr id="122894" name="Picture 14">
            <a:extLst>
              <a:ext uri="{FF2B5EF4-FFF2-40B4-BE49-F238E27FC236}">
                <a16:creationId xmlns:a16="http://schemas.microsoft.com/office/drawing/2014/main" id="{0CDDEF16-1F57-4AD0-9985-F039E08431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895" name="Picture 15">
            <a:extLst>
              <a:ext uri="{FF2B5EF4-FFF2-40B4-BE49-F238E27FC236}">
                <a16:creationId xmlns:a16="http://schemas.microsoft.com/office/drawing/2014/main" id="{6E99C123-E613-40D2-BCB0-EBEE3109D8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7838" y="1443038"/>
            <a:ext cx="4475162" cy="297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896" name="Picture 16">
            <a:hlinkClick r:id="rId4" action="ppaction://hlinksldjump"/>
            <a:extLst>
              <a:ext uri="{FF2B5EF4-FFF2-40B4-BE49-F238E27FC236}">
                <a16:creationId xmlns:a16="http://schemas.microsoft.com/office/drawing/2014/main" id="{03F61807-3226-4484-8F06-D05BDFF96BBA}"/>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899" name="Rectangle 19">
            <a:extLst>
              <a:ext uri="{FF2B5EF4-FFF2-40B4-BE49-F238E27FC236}">
                <a16:creationId xmlns:a16="http://schemas.microsoft.com/office/drawing/2014/main" id="{2260F7D1-F713-44B3-90C9-291635626D20}"/>
              </a:ext>
            </a:extLst>
          </p:cNvPr>
          <p:cNvSpPr>
            <a:spLocks noChangeArrowheads="1"/>
          </p:cNvSpPr>
          <p:nvPr/>
        </p:nvSpPr>
        <p:spPr bwMode="auto">
          <a:xfrm>
            <a:off x="803275" y="4808538"/>
            <a:ext cx="3419475"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fr-FR" altLang="fr-FR">
                <a:solidFill>
                  <a:srgbClr val="000000"/>
                </a:solidFill>
                <a:latin typeface="Arial" panose="020B0604020202020204" pitchFamily="34" charset="0"/>
              </a:rPr>
              <a:t> Imposant édifice du XIXème siècle de style romano-byzantin au décor intérieur en marbre et porphyre. . </a:t>
            </a:r>
          </a:p>
        </p:txBody>
      </p:sp>
      <p:pic>
        <p:nvPicPr>
          <p:cNvPr id="122900" name="Picture 20">
            <a:extLst>
              <a:ext uri="{FF2B5EF4-FFF2-40B4-BE49-F238E27FC236}">
                <a16:creationId xmlns:a16="http://schemas.microsoft.com/office/drawing/2014/main" id="{CA5332A1-7D48-446B-ABE1-5A9F3CCCCDC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2925763"/>
            <a:ext cx="4335463" cy="290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01" name="Rectangle 21">
            <a:extLst>
              <a:ext uri="{FF2B5EF4-FFF2-40B4-BE49-F238E27FC236}">
                <a16:creationId xmlns:a16="http://schemas.microsoft.com/office/drawing/2014/main" id="{8C2CFDDB-486F-4FDF-9D0C-247AABD0F5CC}"/>
              </a:ext>
            </a:extLst>
          </p:cNvPr>
          <p:cNvSpPr>
            <a:spLocks noChangeArrowheads="1"/>
          </p:cNvSpPr>
          <p:nvPr/>
        </p:nvSpPr>
        <p:spPr bwMode="auto">
          <a:xfrm>
            <a:off x="920750" y="404813"/>
            <a:ext cx="730726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3200" b="1">
                <a:solidFill>
                  <a:srgbClr val="000000"/>
                </a:solidFill>
              </a:rPr>
              <a:t>La Cathédrale de la Nouvelle Major</a:t>
            </a:r>
          </a:p>
        </p:txBody>
      </p:sp>
      <p:pic>
        <p:nvPicPr>
          <p:cNvPr id="122902" name="Picture 22">
            <a:hlinkClick r:id="rId7" action="ppaction://hlinksldjump"/>
            <a:extLst>
              <a:ext uri="{FF2B5EF4-FFF2-40B4-BE49-F238E27FC236}">
                <a16:creationId xmlns:a16="http://schemas.microsoft.com/office/drawing/2014/main" id="{8EDDED23-4D1C-4C89-AAA1-7D5092A8DE3F}"/>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03" name="Picture 23">
            <a:hlinkClick r:id="" action="ppaction://hlinkshowjump?jump=previousslide"/>
            <a:extLst>
              <a:ext uri="{FF2B5EF4-FFF2-40B4-BE49-F238E27FC236}">
                <a16:creationId xmlns:a16="http://schemas.microsoft.com/office/drawing/2014/main" id="{ACE237D3-0210-479F-A219-0DF221064DE6}"/>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22904" name="Picture 24">
            <a:hlinkClick r:id="" action="ppaction://hlinkshowjump?jump=nextslide"/>
            <a:extLst>
              <a:ext uri="{FF2B5EF4-FFF2-40B4-BE49-F238E27FC236}">
                <a16:creationId xmlns:a16="http://schemas.microsoft.com/office/drawing/2014/main" id="{6EED1E1E-341A-444C-8692-705743EECB7C}"/>
              </a:ext>
            </a:extLst>
          </p:cNvPr>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17" name="Rectangle 13">
            <a:extLst>
              <a:ext uri="{FF2B5EF4-FFF2-40B4-BE49-F238E27FC236}">
                <a16:creationId xmlns:a16="http://schemas.microsoft.com/office/drawing/2014/main" id="{0DB8FAFB-D01A-4B95-9E8B-A7C1A18381FF}"/>
              </a:ext>
            </a:extLst>
          </p:cNvPr>
          <p:cNvSpPr>
            <a:spLocks noGrp="1" noChangeArrowheads="1"/>
          </p:cNvSpPr>
          <p:nvPr>
            <p:ph sz="quarter" idx="1"/>
          </p:nvPr>
        </p:nvSpPr>
        <p:spPr/>
        <p:txBody>
          <a:bodyPr/>
          <a:lstStyle/>
          <a:p>
            <a:endParaRPr lang="fr-FR" altLang="fr-FR" sz="2400"/>
          </a:p>
        </p:txBody>
      </p:sp>
      <p:sp>
        <p:nvSpPr>
          <p:cNvPr id="123918" name="Rectangle 14">
            <a:extLst>
              <a:ext uri="{FF2B5EF4-FFF2-40B4-BE49-F238E27FC236}">
                <a16:creationId xmlns:a16="http://schemas.microsoft.com/office/drawing/2014/main" id="{3132A3B2-AAE7-4E99-8BFB-6C288D3E07A3}"/>
              </a:ext>
            </a:extLst>
          </p:cNvPr>
          <p:cNvSpPr>
            <a:spLocks noGrp="1" noChangeArrowheads="1"/>
          </p:cNvSpPr>
          <p:nvPr>
            <p:ph sz="quarter" idx="2"/>
          </p:nvPr>
        </p:nvSpPr>
        <p:spPr/>
        <p:txBody>
          <a:bodyPr/>
          <a:lstStyle/>
          <a:p>
            <a:endParaRPr lang="fr-FR" altLang="fr-FR" sz="2400"/>
          </a:p>
        </p:txBody>
      </p:sp>
      <p:sp>
        <p:nvSpPr>
          <p:cNvPr id="123919" name="Rectangle 15">
            <a:extLst>
              <a:ext uri="{FF2B5EF4-FFF2-40B4-BE49-F238E27FC236}">
                <a16:creationId xmlns:a16="http://schemas.microsoft.com/office/drawing/2014/main" id="{F739248F-1126-4DC0-B0E0-FF5212065A76}"/>
              </a:ext>
            </a:extLst>
          </p:cNvPr>
          <p:cNvSpPr>
            <a:spLocks noGrp="1" noChangeArrowheads="1"/>
          </p:cNvSpPr>
          <p:nvPr>
            <p:ph sz="quarter" idx="3"/>
          </p:nvPr>
        </p:nvSpPr>
        <p:spPr/>
        <p:txBody>
          <a:bodyPr/>
          <a:lstStyle/>
          <a:p>
            <a:endParaRPr lang="fr-FR" altLang="fr-FR" sz="2400"/>
          </a:p>
        </p:txBody>
      </p:sp>
      <p:sp>
        <p:nvSpPr>
          <p:cNvPr id="123920" name="Rectangle 16">
            <a:extLst>
              <a:ext uri="{FF2B5EF4-FFF2-40B4-BE49-F238E27FC236}">
                <a16:creationId xmlns:a16="http://schemas.microsoft.com/office/drawing/2014/main" id="{B92992FB-AAB6-4108-831F-464594F9D7B3}"/>
              </a:ext>
            </a:extLst>
          </p:cNvPr>
          <p:cNvSpPr>
            <a:spLocks noGrp="1" noChangeArrowheads="1"/>
          </p:cNvSpPr>
          <p:nvPr>
            <p:ph sz="quarter" idx="4"/>
          </p:nvPr>
        </p:nvSpPr>
        <p:spPr/>
        <p:txBody>
          <a:bodyPr/>
          <a:lstStyle/>
          <a:p>
            <a:endParaRPr lang="fr-FR" altLang="fr-FR" sz="2400"/>
          </a:p>
        </p:txBody>
      </p:sp>
      <p:sp>
        <p:nvSpPr>
          <p:cNvPr id="123921" name="Rectangle 17">
            <a:extLst>
              <a:ext uri="{FF2B5EF4-FFF2-40B4-BE49-F238E27FC236}">
                <a16:creationId xmlns:a16="http://schemas.microsoft.com/office/drawing/2014/main" id="{46AB78EB-9B71-4B6F-B881-A043B6858D99}"/>
              </a:ext>
            </a:extLst>
          </p:cNvPr>
          <p:cNvSpPr>
            <a:spLocks noGrp="1" noChangeArrowheads="1"/>
          </p:cNvSpPr>
          <p:nvPr>
            <p:ph type="title" sz="quarter"/>
          </p:nvPr>
        </p:nvSpPr>
        <p:spPr>
          <a:ln/>
        </p:spPr>
        <p:txBody>
          <a:bodyPr/>
          <a:lstStyle/>
          <a:p>
            <a:endParaRPr lang="fr-FR" altLang="fr-FR"/>
          </a:p>
        </p:txBody>
      </p:sp>
      <p:pic>
        <p:nvPicPr>
          <p:cNvPr id="123922" name="Picture 18">
            <a:extLst>
              <a:ext uri="{FF2B5EF4-FFF2-40B4-BE49-F238E27FC236}">
                <a16:creationId xmlns:a16="http://schemas.microsoft.com/office/drawing/2014/main" id="{BF03898D-9E90-4283-8561-407A4A2BED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923" name="Picture 19">
            <a:extLst>
              <a:ext uri="{FF2B5EF4-FFF2-40B4-BE49-F238E27FC236}">
                <a16:creationId xmlns:a16="http://schemas.microsoft.com/office/drawing/2014/main" id="{D4F1E538-1551-4E10-B9FA-ECFF9DFCDB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2825" y="2982913"/>
            <a:ext cx="4048125" cy="269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924" name="Picture 20">
            <a:extLst>
              <a:ext uri="{FF2B5EF4-FFF2-40B4-BE49-F238E27FC236}">
                <a16:creationId xmlns:a16="http://schemas.microsoft.com/office/drawing/2014/main" id="{025C968D-87BD-4653-9B2F-A7299253F9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0525" y="1474788"/>
            <a:ext cx="3871913"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925" name="Rectangle 21">
            <a:extLst>
              <a:ext uri="{FF2B5EF4-FFF2-40B4-BE49-F238E27FC236}">
                <a16:creationId xmlns:a16="http://schemas.microsoft.com/office/drawing/2014/main" id="{8EF260BA-5C13-469A-81DB-36890A809DEA}"/>
              </a:ext>
            </a:extLst>
          </p:cNvPr>
          <p:cNvSpPr>
            <a:spLocks noChangeArrowheads="1"/>
          </p:cNvSpPr>
          <p:nvPr/>
        </p:nvSpPr>
        <p:spPr bwMode="auto">
          <a:xfrm>
            <a:off x="620713" y="4292600"/>
            <a:ext cx="3448050" cy="228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fr-FR" altLang="fr-FR">
                <a:solidFill>
                  <a:srgbClr val="000000"/>
                </a:solidFill>
                <a:latin typeface="Arial" panose="020B0604020202020204" pitchFamily="34" charset="0"/>
              </a:rPr>
              <a:t> "sanctuaire du football marseillais" construit en béton armé en 1937 par l'architecte Ploquin.Le stade peut accueillir jusqu'à 50000 spectateurs.C'est le siège de l'Olympique de Marseille fondé en 1898, champion d'Europe en 1993. </a:t>
            </a:r>
          </a:p>
        </p:txBody>
      </p:sp>
      <p:pic>
        <p:nvPicPr>
          <p:cNvPr id="123926" name="Picture 22">
            <a:extLst>
              <a:ext uri="{FF2B5EF4-FFF2-40B4-BE49-F238E27FC236}">
                <a16:creationId xmlns:a16="http://schemas.microsoft.com/office/drawing/2014/main" id="{BC99472E-DD77-4451-BD9F-621CC9A41E5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86563" y="506413"/>
            <a:ext cx="1511300" cy="191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927" name="Rectangle 23">
            <a:extLst>
              <a:ext uri="{FF2B5EF4-FFF2-40B4-BE49-F238E27FC236}">
                <a16:creationId xmlns:a16="http://schemas.microsoft.com/office/drawing/2014/main" id="{54A25954-3656-481E-B459-715A300E6526}"/>
              </a:ext>
            </a:extLst>
          </p:cNvPr>
          <p:cNvSpPr>
            <a:spLocks noChangeArrowheads="1"/>
          </p:cNvSpPr>
          <p:nvPr/>
        </p:nvSpPr>
        <p:spPr bwMode="auto">
          <a:xfrm>
            <a:off x="1974850" y="501650"/>
            <a:ext cx="426243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3200" b="1">
                <a:solidFill>
                  <a:srgbClr val="000000"/>
                </a:solidFill>
              </a:rPr>
              <a:t>Le Stade Vélodrome</a:t>
            </a:r>
          </a:p>
        </p:txBody>
      </p:sp>
      <p:pic>
        <p:nvPicPr>
          <p:cNvPr id="123931" name="Picture 27">
            <a:hlinkClick r:id="" action="ppaction://hlinkshowjump?jump=nextslide"/>
            <a:extLst>
              <a:ext uri="{FF2B5EF4-FFF2-40B4-BE49-F238E27FC236}">
                <a16:creationId xmlns:a16="http://schemas.microsoft.com/office/drawing/2014/main" id="{1B3CE854-CA3B-48B3-B544-64C2F98252A7}"/>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8547100" y="5580063"/>
            <a:ext cx="277813" cy="268287"/>
          </a:xfrm>
          <a:prstGeom prst="rect">
            <a:avLst/>
          </a:prstGeom>
          <a:noFill/>
          <a:extLst>
            <a:ext uri="{909E8E84-426E-40DD-AFC4-6F175D3DCCD1}">
              <a14:hiddenFill xmlns:a14="http://schemas.microsoft.com/office/drawing/2010/main">
                <a:solidFill>
                  <a:srgbClr val="FFFFFF"/>
                </a:solidFill>
              </a14:hiddenFill>
            </a:ext>
          </a:extLst>
        </p:spPr>
      </p:pic>
      <p:sp>
        <p:nvSpPr>
          <p:cNvPr id="123932" name="Text Box 28">
            <a:extLst>
              <a:ext uri="{FF2B5EF4-FFF2-40B4-BE49-F238E27FC236}">
                <a16:creationId xmlns:a16="http://schemas.microsoft.com/office/drawing/2014/main" id="{9A00668A-1B9A-4C58-B94A-4F51885154D8}"/>
              </a:ext>
            </a:extLst>
          </p:cNvPr>
          <p:cNvSpPr txBox="1">
            <a:spLocks noChangeArrowheads="1"/>
          </p:cNvSpPr>
          <p:nvPr/>
        </p:nvSpPr>
        <p:spPr bwMode="auto">
          <a:xfrm>
            <a:off x="7997825" y="5413375"/>
            <a:ext cx="3921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fr-FR" altLang="fr-FR" sz="2800" b="1">
                <a:solidFill>
                  <a:srgbClr val="66CCFF"/>
                </a:solidFill>
                <a:latin typeface="Arial" panose="020B0604020202020204" pitchFamily="34" charset="0"/>
              </a:rPr>
              <a:t>+</a:t>
            </a:r>
          </a:p>
        </p:txBody>
      </p:sp>
      <p:pic>
        <p:nvPicPr>
          <p:cNvPr id="123933" name="Picture 29">
            <a:hlinkClick r:id="rId7" action="ppaction://hlinksldjump"/>
            <a:extLst>
              <a:ext uri="{FF2B5EF4-FFF2-40B4-BE49-F238E27FC236}">
                <a16:creationId xmlns:a16="http://schemas.microsoft.com/office/drawing/2014/main" id="{EAE33880-9D2F-4317-8124-5603C86A832B}"/>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934" name="Picture 30">
            <a:hlinkClick r:id="" action="ppaction://hlinkshowjump?jump=previousslide"/>
            <a:extLst>
              <a:ext uri="{FF2B5EF4-FFF2-40B4-BE49-F238E27FC236}">
                <a16:creationId xmlns:a16="http://schemas.microsoft.com/office/drawing/2014/main" id="{B8F01C97-AD08-41D9-A525-93A60905E624}"/>
              </a:ext>
            </a:extLst>
          </p:cNvPr>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23935" name="Picture 31">
            <a:hlinkClick r:id="" action="ppaction://hlinkshowjump?jump=nextslide"/>
            <a:extLst>
              <a:ext uri="{FF2B5EF4-FFF2-40B4-BE49-F238E27FC236}">
                <a16:creationId xmlns:a16="http://schemas.microsoft.com/office/drawing/2014/main" id="{FA835E9D-C3AD-4CAB-8E90-463BAE45BFF7}"/>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6" name="Rectangle 8">
            <a:extLst>
              <a:ext uri="{FF2B5EF4-FFF2-40B4-BE49-F238E27FC236}">
                <a16:creationId xmlns:a16="http://schemas.microsoft.com/office/drawing/2014/main" id="{17EEEB58-853E-478E-86A4-A0E2C5CA32A9}"/>
              </a:ext>
            </a:extLst>
          </p:cNvPr>
          <p:cNvSpPr>
            <a:spLocks noGrp="1" noChangeArrowheads="1"/>
          </p:cNvSpPr>
          <p:nvPr>
            <p:ph sz="half" idx="1"/>
          </p:nvPr>
        </p:nvSpPr>
        <p:spPr/>
        <p:txBody>
          <a:bodyPr/>
          <a:lstStyle/>
          <a:p>
            <a:endParaRPr lang="fr-FR" altLang="fr-FR" sz="2800"/>
          </a:p>
        </p:txBody>
      </p:sp>
      <p:sp>
        <p:nvSpPr>
          <p:cNvPr id="124937" name="Rectangle 9">
            <a:extLst>
              <a:ext uri="{FF2B5EF4-FFF2-40B4-BE49-F238E27FC236}">
                <a16:creationId xmlns:a16="http://schemas.microsoft.com/office/drawing/2014/main" id="{4076C8C7-DFD2-44F8-BEA8-F59F74821486}"/>
              </a:ext>
            </a:extLst>
          </p:cNvPr>
          <p:cNvSpPr>
            <a:spLocks noGrp="1" noChangeArrowheads="1"/>
          </p:cNvSpPr>
          <p:nvPr>
            <p:ph sz="half" idx="2"/>
          </p:nvPr>
        </p:nvSpPr>
        <p:spPr/>
        <p:txBody>
          <a:bodyPr/>
          <a:lstStyle/>
          <a:p>
            <a:endParaRPr lang="fr-FR" altLang="fr-FR" sz="2800"/>
          </a:p>
        </p:txBody>
      </p:sp>
      <p:sp>
        <p:nvSpPr>
          <p:cNvPr id="124938" name="Rectangle 10">
            <a:extLst>
              <a:ext uri="{FF2B5EF4-FFF2-40B4-BE49-F238E27FC236}">
                <a16:creationId xmlns:a16="http://schemas.microsoft.com/office/drawing/2014/main" id="{9FFE3F53-53EF-441F-AF76-A1830C4CF972}"/>
              </a:ext>
            </a:extLst>
          </p:cNvPr>
          <p:cNvSpPr>
            <a:spLocks noGrp="1" noChangeArrowheads="1"/>
          </p:cNvSpPr>
          <p:nvPr>
            <p:ph type="title"/>
          </p:nvPr>
        </p:nvSpPr>
        <p:spPr>
          <a:ln/>
        </p:spPr>
        <p:txBody>
          <a:bodyPr/>
          <a:lstStyle/>
          <a:p>
            <a:endParaRPr lang="fr-FR" altLang="fr-FR"/>
          </a:p>
        </p:txBody>
      </p:sp>
      <p:pic>
        <p:nvPicPr>
          <p:cNvPr id="124939" name="Picture 11">
            <a:extLst>
              <a:ext uri="{FF2B5EF4-FFF2-40B4-BE49-F238E27FC236}">
                <a16:creationId xmlns:a16="http://schemas.microsoft.com/office/drawing/2014/main" id="{3CB8A69B-8DB3-4991-BEDC-FD7AC42B3C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4943" name="Picture 15">
            <a:extLst>
              <a:ext uri="{FF2B5EF4-FFF2-40B4-BE49-F238E27FC236}">
                <a16:creationId xmlns:a16="http://schemas.microsoft.com/office/drawing/2014/main" id="{7BE682A8-1946-405C-9D60-EF695C34A3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01913" y="1165225"/>
            <a:ext cx="3940175"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4944" name="Picture 16">
            <a:hlinkClick r:id="rId4" action="ppaction://hlinksldjump"/>
            <a:extLst>
              <a:ext uri="{FF2B5EF4-FFF2-40B4-BE49-F238E27FC236}">
                <a16:creationId xmlns:a16="http://schemas.microsoft.com/office/drawing/2014/main" id="{82E9BEA6-5A46-406F-8C8C-FD70CC8C0C32}"/>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4945" name="Picture 17">
            <a:hlinkClick r:id="" action="ppaction://hlinkshowjump?jump=previousslide"/>
            <a:extLst>
              <a:ext uri="{FF2B5EF4-FFF2-40B4-BE49-F238E27FC236}">
                <a16:creationId xmlns:a16="http://schemas.microsoft.com/office/drawing/2014/main" id="{7998E45B-43B0-427E-92E3-B4E355EFBDBF}"/>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24946" name="Picture 18">
            <a:hlinkClick r:id="" action="ppaction://hlinkshowjump?jump=nextslide"/>
            <a:extLst>
              <a:ext uri="{FF2B5EF4-FFF2-40B4-BE49-F238E27FC236}">
                <a16:creationId xmlns:a16="http://schemas.microsoft.com/office/drawing/2014/main" id="{8E7ADD3E-03F4-4784-A14B-D1AD11B066AE}"/>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62" name="Rectangle 10">
            <a:extLst>
              <a:ext uri="{FF2B5EF4-FFF2-40B4-BE49-F238E27FC236}">
                <a16:creationId xmlns:a16="http://schemas.microsoft.com/office/drawing/2014/main" id="{08C6C463-BE81-4621-BCD4-AEF7355E6062}"/>
              </a:ext>
            </a:extLst>
          </p:cNvPr>
          <p:cNvSpPr>
            <a:spLocks noGrp="1" noChangeArrowheads="1"/>
          </p:cNvSpPr>
          <p:nvPr>
            <p:ph sz="half" idx="1"/>
          </p:nvPr>
        </p:nvSpPr>
        <p:spPr/>
        <p:txBody>
          <a:bodyPr/>
          <a:lstStyle/>
          <a:p>
            <a:endParaRPr lang="fr-FR" altLang="fr-FR" sz="2800"/>
          </a:p>
        </p:txBody>
      </p:sp>
      <p:sp>
        <p:nvSpPr>
          <p:cNvPr id="125963" name="Rectangle 11">
            <a:extLst>
              <a:ext uri="{FF2B5EF4-FFF2-40B4-BE49-F238E27FC236}">
                <a16:creationId xmlns:a16="http://schemas.microsoft.com/office/drawing/2014/main" id="{D26CA6C9-4949-49EC-AA87-C17EDD1D255F}"/>
              </a:ext>
            </a:extLst>
          </p:cNvPr>
          <p:cNvSpPr>
            <a:spLocks noGrp="1" noChangeArrowheads="1"/>
          </p:cNvSpPr>
          <p:nvPr>
            <p:ph sz="quarter" idx="2"/>
          </p:nvPr>
        </p:nvSpPr>
        <p:spPr/>
        <p:txBody>
          <a:bodyPr/>
          <a:lstStyle/>
          <a:p>
            <a:endParaRPr lang="fr-FR" altLang="fr-FR" sz="2400"/>
          </a:p>
        </p:txBody>
      </p:sp>
      <p:sp>
        <p:nvSpPr>
          <p:cNvPr id="125964" name="Rectangle 12">
            <a:extLst>
              <a:ext uri="{FF2B5EF4-FFF2-40B4-BE49-F238E27FC236}">
                <a16:creationId xmlns:a16="http://schemas.microsoft.com/office/drawing/2014/main" id="{6FEC63F3-7D7C-4CA7-8D7A-B0782990CD36}"/>
              </a:ext>
            </a:extLst>
          </p:cNvPr>
          <p:cNvSpPr>
            <a:spLocks noGrp="1" noChangeArrowheads="1"/>
          </p:cNvSpPr>
          <p:nvPr>
            <p:ph sz="quarter" idx="3"/>
          </p:nvPr>
        </p:nvSpPr>
        <p:spPr/>
        <p:txBody>
          <a:bodyPr/>
          <a:lstStyle/>
          <a:p>
            <a:endParaRPr lang="fr-FR" altLang="fr-FR" sz="2400"/>
          </a:p>
        </p:txBody>
      </p:sp>
      <p:sp>
        <p:nvSpPr>
          <p:cNvPr id="125965" name="Rectangle 13">
            <a:extLst>
              <a:ext uri="{FF2B5EF4-FFF2-40B4-BE49-F238E27FC236}">
                <a16:creationId xmlns:a16="http://schemas.microsoft.com/office/drawing/2014/main" id="{774CD1CC-AA7F-4097-BB4A-E58706F51208}"/>
              </a:ext>
            </a:extLst>
          </p:cNvPr>
          <p:cNvSpPr>
            <a:spLocks noGrp="1" noChangeArrowheads="1"/>
          </p:cNvSpPr>
          <p:nvPr>
            <p:ph type="title"/>
          </p:nvPr>
        </p:nvSpPr>
        <p:spPr>
          <a:ln/>
        </p:spPr>
        <p:txBody>
          <a:bodyPr/>
          <a:lstStyle/>
          <a:p>
            <a:endParaRPr lang="fr-FR" altLang="fr-FR"/>
          </a:p>
        </p:txBody>
      </p:sp>
      <p:pic>
        <p:nvPicPr>
          <p:cNvPr id="125966" name="Picture 14">
            <a:extLst>
              <a:ext uri="{FF2B5EF4-FFF2-40B4-BE49-F238E27FC236}">
                <a16:creationId xmlns:a16="http://schemas.microsoft.com/office/drawing/2014/main" id="{D0266AB7-7C62-43B0-880E-BE3006F543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967" name="Picture 15">
            <a:extLst>
              <a:ext uri="{FF2B5EF4-FFF2-40B4-BE49-F238E27FC236}">
                <a16:creationId xmlns:a16="http://schemas.microsoft.com/office/drawing/2014/main" id="{37E06ED8-2454-40DC-B8B8-F91032040A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350" y="1549400"/>
            <a:ext cx="3143250" cy="476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968" name="Picture 16">
            <a:extLst>
              <a:ext uri="{FF2B5EF4-FFF2-40B4-BE49-F238E27FC236}">
                <a16:creationId xmlns:a16="http://schemas.microsoft.com/office/drawing/2014/main" id="{C65CC218-15AF-4F8A-97B2-ADF8976721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91088" y="1592263"/>
            <a:ext cx="3271837" cy="210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5969" name="Rectangle 17">
            <a:extLst>
              <a:ext uri="{FF2B5EF4-FFF2-40B4-BE49-F238E27FC236}">
                <a16:creationId xmlns:a16="http://schemas.microsoft.com/office/drawing/2014/main" id="{68001B36-61CB-4C88-984C-B50C1861669A}"/>
              </a:ext>
            </a:extLst>
          </p:cNvPr>
          <p:cNvSpPr>
            <a:spLocks noChangeArrowheads="1"/>
          </p:cNvSpPr>
          <p:nvPr/>
        </p:nvSpPr>
        <p:spPr bwMode="auto">
          <a:xfrm>
            <a:off x="4175125" y="3836988"/>
            <a:ext cx="4676775" cy="228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fr-FR" altLang="fr-FR">
                <a:solidFill>
                  <a:srgbClr val="000000"/>
                </a:solidFill>
                <a:latin typeface="Arial" panose="020B0604020202020204" pitchFamily="34" charset="0"/>
              </a:rPr>
              <a:t>Edifice érigé en 1570 qui doit son nom aux pierres de la façade taillées en "pointe de diamant".Elle abrite le musée du Vieux Marseille.La Maison diamantée témoigne, à travers mobilier et costumes provençaux, tarots et cartes à jouer, crèches et santons, de la vie quotidienne à Marseille aux XVIIIème et XIXème siècles. </a:t>
            </a:r>
          </a:p>
        </p:txBody>
      </p:sp>
      <p:sp>
        <p:nvSpPr>
          <p:cNvPr id="125970" name="Rectangle 18">
            <a:extLst>
              <a:ext uri="{FF2B5EF4-FFF2-40B4-BE49-F238E27FC236}">
                <a16:creationId xmlns:a16="http://schemas.microsoft.com/office/drawing/2014/main" id="{019CD2A3-2363-4596-AD4D-3FFE324DA4B9}"/>
              </a:ext>
            </a:extLst>
          </p:cNvPr>
          <p:cNvSpPr>
            <a:spLocks noChangeArrowheads="1"/>
          </p:cNvSpPr>
          <p:nvPr/>
        </p:nvSpPr>
        <p:spPr bwMode="auto">
          <a:xfrm>
            <a:off x="2290763" y="423863"/>
            <a:ext cx="45624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3200" b="1">
                <a:solidFill>
                  <a:srgbClr val="000000"/>
                </a:solidFill>
              </a:rPr>
              <a:t>La Maison Diamantée</a:t>
            </a:r>
          </a:p>
        </p:txBody>
      </p:sp>
      <p:pic>
        <p:nvPicPr>
          <p:cNvPr id="125974" name="Picture 22">
            <a:hlinkClick r:id="rId5" action="ppaction://hlinksldjump"/>
            <a:extLst>
              <a:ext uri="{FF2B5EF4-FFF2-40B4-BE49-F238E27FC236}">
                <a16:creationId xmlns:a16="http://schemas.microsoft.com/office/drawing/2014/main" id="{77FA78E3-86B5-4759-BE2C-C1B204465EF1}"/>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5975" name="Picture 23">
            <a:hlinkClick r:id="" action="ppaction://hlinkshowjump?jump=previousslide"/>
            <a:extLst>
              <a:ext uri="{FF2B5EF4-FFF2-40B4-BE49-F238E27FC236}">
                <a16:creationId xmlns:a16="http://schemas.microsoft.com/office/drawing/2014/main" id="{7B8FA458-EEDF-4EF8-9A44-AC7050DD2F11}"/>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25976" name="Picture 24">
            <a:hlinkClick r:id="" action="ppaction://hlinkshowjump?jump=nextslide"/>
            <a:extLst>
              <a:ext uri="{FF2B5EF4-FFF2-40B4-BE49-F238E27FC236}">
                <a16:creationId xmlns:a16="http://schemas.microsoft.com/office/drawing/2014/main" id="{069ECB21-A42C-4B38-A936-FD0E2F990101}"/>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86" name="Rectangle 10">
            <a:extLst>
              <a:ext uri="{FF2B5EF4-FFF2-40B4-BE49-F238E27FC236}">
                <a16:creationId xmlns:a16="http://schemas.microsoft.com/office/drawing/2014/main" id="{1F0FABD3-6494-4A4C-816D-461F5C38EEC1}"/>
              </a:ext>
            </a:extLst>
          </p:cNvPr>
          <p:cNvSpPr>
            <a:spLocks noGrp="1" noChangeArrowheads="1"/>
          </p:cNvSpPr>
          <p:nvPr>
            <p:ph sz="quarter" idx="1"/>
          </p:nvPr>
        </p:nvSpPr>
        <p:spPr/>
        <p:txBody>
          <a:bodyPr/>
          <a:lstStyle/>
          <a:p>
            <a:endParaRPr lang="fr-FR" altLang="fr-FR" sz="2400"/>
          </a:p>
        </p:txBody>
      </p:sp>
      <p:sp>
        <p:nvSpPr>
          <p:cNvPr id="126987" name="Rectangle 11">
            <a:extLst>
              <a:ext uri="{FF2B5EF4-FFF2-40B4-BE49-F238E27FC236}">
                <a16:creationId xmlns:a16="http://schemas.microsoft.com/office/drawing/2014/main" id="{3D2ED1B3-ED25-4DAA-8A3E-575AA371A76B}"/>
              </a:ext>
            </a:extLst>
          </p:cNvPr>
          <p:cNvSpPr>
            <a:spLocks noGrp="1" noChangeArrowheads="1"/>
          </p:cNvSpPr>
          <p:nvPr>
            <p:ph sz="quarter" idx="2"/>
          </p:nvPr>
        </p:nvSpPr>
        <p:spPr/>
        <p:txBody>
          <a:bodyPr/>
          <a:lstStyle/>
          <a:p>
            <a:endParaRPr lang="fr-FR" altLang="fr-FR" sz="2400"/>
          </a:p>
        </p:txBody>
      </p:sp>
      <p:sp>
        <p:nvSpPr>
          <p:cNvPr id="126988" name="Rectangle 12">
            <a:extLst>
              <a:ext uri="{FF2B5EF4-FFF2-40B4-BE49-F238E27FC236}">
                <a16:creationId xmlns:a16="http://schemas.microsoft.com/office/drawing/2014/main" id="{13C05A1D-01FF-4ED9-840C-FE448CFD46EE}"/>
              </a:ext>
            </a:extLst>
          </p:cNvPr>
          <p:cNvSpPr>
            <a:spLocks noGrp="1" noChangeArrowheads="1"/>
          </p:cNvSpPr>
          <p:nvPr>
            <p:ph sz="quarter" idx="4"/>
          </p:nvPr>
        </p:nvSpPr>
        <p:spPr/>
        <p:txBody>
          <a:bodyPr/>
          <a:lstStyle/>
          <a:p>
            <a:endParaRPr lang="fr-FR" altLang="fr-FR" sz="2400"/>
          </a:p>
        </p:txBody>
      </p:sp>
      <p:pic>
        <p:nvPicPr>
          <p:cNvPr id="126989" name="Picture 13">
            <a:extLst>
              <a:ext uri="{FF2B5EF4-FFF2-40B4-BE49-F238E27FC236}">
                <a16:creationId xmlns:a16="http://schemas.microsoft.com/office/drawing/2014/main" id="{6C5105F6-85A8-4AA2-A747-95C3824DBF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90" name="Picture 14">
            <a:extLst>
              <a:ext uri="{FF2B5EF4-FFF2-40B4-BE49-F238E27FC236}">
                <a16:creationId xmlns:a16="http://schemas.microsoft.com/office/drawing/2014/main" id="{40FA39BA-72B3-4101-9619-E54125E0EC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0" y="1331913"/>
            <a:ext cx="2868613" cy="4719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6993" name="Rectangle 17">
            <a:extLst>
              <a:ext uri="{FF2B5EF4-FFF2-40B4-BE49-F238E27FC236}">
                <a16:creationId xmlns:a16="http://schemas.microsoft.com/office/drawing/2014/main" id="{EC65888C-E3E5-4CF1-AB5B-066CFB694A07}"/>
              </a:ext>
            </a:extLst>
          </p:cNvPr>
          <p:cNvSpPr>
            <a:spLocks noChangeArrowheads="1"/>
          </p:cNvSpPr>
          <p:nvPr/>
        </p:nvSpPr>
        <p:spPr bwMode="auto">
          <a:xfrm>
            <a:off x="3635375" y="4837113"/>
            <a:ext cx="5508625"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fr-FR" altLang="fr-FR">
                <a:solidFill>
                  <a:srgbClr val="000000"/>
                </a:solidFill>
                <a:latin typeface="Arial" panose="020B0604020202020204" pitchFamily="34" charset="0"/>
              </a:rPr>
              <a:t> Copie du célèbre "David" de Michel-Ange en marbre de Carrare, offert par le marbrieur-scupteur Jules Cantini en 1903. </a:t>
            </a:r>
            <a:br>
              <a:rPr lang="fr-FR" altLang="fr-FR">
                <a:solidFill>
                  <a:srgbClr val="000000"/>
                </a:solidFill>
                <a:latin typeface="Arial" panose="020B0604020202020204" pitchFamily="34" charset="0"/>
              </a:rPr>
            </a:br>
            <a:endParaRPr lang="fr-FR" altLang="fr-FR">
              <a:solidFill>
                <a:srgbClr val="000000"/>
              </a:solidFill>
              <a:latin typeface="Arial" panose="020B0604020202020204" pitchFamily="34" charset="0"/>
            </a:endParaRPr>
          </a:p>
        </p:txBody>
      </p:sp>
      <p:pic>
        <p:nvPicPr>
          <p:cNvPr id="126995" name="Picture 19">
            <a:extLst>
              <a:ext uri="{FF2B5EF4-FFF2-40B4-BE49-F238E27FC236}">
                <a16:creationId xmlns:a16="http://schemas.microsoft.com/office/drawing/2014/main" id="{711C3ED9-AFA5-4E24-991D-8B06F87D62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54488" y="1309688"/>
            <a:ext cx="4489450" cy="337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6996" name="Rectangle 20">
            <a:extLst>
              <a:ext uri="{FF2B5EF4-FFF2-40B4-BE49-F238E27FC236}">
                <a16:creationId xmlns:a16="http://schemas.microsoft.com/office/drawing/2014/main" id="{6C02B338-8B8D-4201-B45A-390681206562}"/>
              </a:ext>
            </a:extLst>
          </p:cNvPr>
          <p:cNvSpPr>
            <a:spLocks noChangeArrowheads="1"/>
          </p:cNvSpPr>
          <p:nvPr/>
        </p:nvSpPr>
        <p:spPr bwMode="auto">
          <a:xfrm>
            <a:off x="2538413" y="482600"/>
            <a:ext cx="4068762"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3200" b="1">
                <a:solidFill>
                  <a:srgbClr val="000000"/>
                </a:solidFill>
              </a:rPr>
              <a:t>La Statue De David</a:t>
            </a:r>
          </a:p>
        </p:txBody>
      </p:sp>
      <p:pic>
        <p:nvPicPr>
          <p:cNvPr id="126997" name="Picture 21">
            <a:hlinkClick r:id="rId5" action="ppaction://hlinksldjump"/>
            <a:extLst>
              <a:ext uri="{FF2B5EF4-FFF2-40B4-BE49-F238E27FC236}">
                <a16:creationId xmlns:a16="http://schemas.microsoft.com/office/drawing/2014/main" id="{21A94788-0C77-418E-8C85-571ACC38B924}"/>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6998" name="Picture 22">
            <a:hlinkClick r:id="" action="ppaction://hlinkshowjump?jump=previousslide"/>
            <a:extLst>
              <a:ext uri="{FF2B5EF4-FFF2-40B4-BE49-F238E27FC236}">
                <a16:creationId xmlns:a16="http://schemas.microsoft.com/office/drawing/2014/main" id="{BDA0B54F-4AEB-43D4-955F-4E3726043AC3}"/>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26999" name="Picture 23">
            <a:hlinkClick r:id="" action="ppaction://hlinkshowjump?jump=nextslide"/>
            <a:extLst>
              <a:ext uri="{FF2B5EF4-FFF2-40B4-BE49-F238E27FC236}">
                <a16:creationId xmlns:a16="http://schemas.microsoft.com/office/drawing/2014/main" id="{54E4F570-B2CB-400A-97D8-8251DA63D687}"/>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11" name="Rectangle 11">
            <a:extLst>
              <a:ext uri="{FF2B5EF4-FFF2-40B4-BE49-F238E27FC236}">
                <a16:creationId xmlns:a16="http://schemas.microsoft.com/office/drawing/2014/main" id="{20617CC4-B359-4A6D-B3B1-C3D697BD7AF4}"/>
              </a:ext>
            </a:extLst>
          </p:cNvPr>
          <p:cNvSpPr>
            <a:spLocks noGrp="1" noChangeArrowheads="1"/>
          </p:cNvSpPr>
          <p:nvPr>
            <p:ph sz="half" idx="1"/>
          </p:nvPr>
        </p:nvSpPr>
        <p:spPr/>
        <p:txBody>
          <a:bodyPr/>
          <a:lstStyle/>
          <a:p>
            <a:endParaRPr lang="fr-FR" altLang="fr-FR" sz="2800"/>
          </a:p>
        </p:txBody>
      </p:sp>
      <p:sp>
        <p:nvSpPr>
          <p:cNvPr id="128012" name="Rectangle 12">
            <a:extLst>
              <a:ext uri="{FF2B5EF4-FFF2-40B4-BE49-F238E27FC236}">
                <a16:creationId xmlns:a16="http://schemas.microsoft.com/office/drawing/2014/main" id="{E86BDE44-E1B8-4EAA-A72C-B69BD6F5213C}"/>
              </a:ext>
            </a:extLst>
          </p:cNvPr>
          <p:cNvSpPr>
            <a:spLocks noGrp="1" noChangeArrowheads="1"/>
          </p:cNvSpPr>
          <p:nvPr>
            <p:ph sz="quarter" idx="2"/>
          </p:nvPr>
        </p:nvSpPr>
        <p:spPr/>
        <p:txBody>
          <a:bodyPr/>
          <a:lstStyle/>
          <a:p>
            <a:endParaRPr lang="fr-FR" altLang="fr-FR" sz="2400"/>
          </a:p>
        </p:txBody>
      </p:sp>
      <p:sp>
        <p:nvSpPr>
          <p:cNvPr id="128013" name="Rectangle 13">
            <a:extLst>
              <a:ext uri="{FF2B5EF4-FFF2-40B4-BE49-F238E27FC236}">
                <a16:creationId xmlns:a16="http://schemas.microsoft.com/office/drawing/2014/main" id="{18CFEA74-D953-43E5-97B8-3A52CAB094F9}"/>
              </a:ext>
            </a:extLst>
          </p:cNvPr>
          <p:cNvSpPr>
            <a:spLocks noGrp="1" noChangeArrowheads="1"/>
          </p:cNvSpPr>
          <p:nvPr>
            <p:ph sz="quarter" idx="3"/>
          </p:nvPr>
        </p:nvSpPr>
        <p:spPr/>
        <p:txBody>
          <a:bodyPr/>
          <a:lstStyle/>
          <a:p>
            <a:endParaRPr lang="fr-FR" altLang="fr-FR" sz="2400"/>
          </a:p>
        </p:txBody>
      </p:sp>
      <p:sp>
        <p:nvSpPr>
          <p:cNvPr id="128014" name="Rectangle 14">
            <a:extLst>
              <a:ext uri="{FF2B5EF4-FFF2-40B4-BE49-F238E27FC236}">
                <a16:creationId xmlns:a16="http://schemas.microsoft.com/office/drawing/2014/main" id="{20C76E27-DB7F-45EC-8997-35DF78A8FB4C}"/>
              </a:ext>
            </a:extLst>
          </p:cNvPr>
          <p:cNvSpPr>
            <a:spLocks noGrp="1" noChangeArrowheads="1"/>
          </p:cNvSpPr>
          <p:nvPr>
            <p:ph type="title"/>
          </p:nvPr>
        </p:nvSpPr>
        <p:spPr>
          <a:ln/>
        </p:spPr>
        <p:txBody>
          <a:bodyPr/>
          <a:lstStyle/>
          <a:p>
            <a:endParaRPr lang="fr-FR" altLang="fr-FR"/>
          </a:p>
        </p:txBody>
      </p:sp>
      <p:pic>
        <p:nvPicPr>
          <p:cNvPr id="128015" name="Picture 15">
            <a:extLst>
              <a:ext uri="{FF2B5EF4-FFF2-40B4-BE49-F238E27FC236}">
                <a16:creationId xmlns:a16="http://schemas.microsoft.com/office/drawing/2014/main" id="{A3A48CB9-4EF6-4B82-837B-53E7EBC5EF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016" name="Picture 16">
            <a:extLst>
              <a:ext uri="{FF2B5EF4-FFF2-40B4-BE49-F238E27FC236}">
                <a16:creationId xmlns:a16="http://schemas.microsoft.com/office/drawing/2014/main" id="{FE82D7AA-5A54-4C90-811A-40B55A8244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2549525"/>
            <a:ext cx="4191000" cy="276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020" name="Picture 20">
            <a:hlinkClick r:id="" action="ppaction://hlinkshowjump?jump=nextslide"/>
            <a:extLst>
              <a:ext uri="{FF2B5EF4-FFF2-40B4-BE49-F238E27FC236}">
                <a16:creationId xmlns:a16="http://schemas.microsoft.com/office/drawing/2014/main" id="{9B1C20D5-915D-4FCA-9579-12809182471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547100" y="5580063"/>
            <a:ext cx="277813" cy="268287"/>
          </a:xfrm>
          <a:prstGeom prst="rect">
            <a:avLst/>
          </a:prstGeom>
          <a:noFill/>
          <a:extLst>
            <a:ext uri="{909E8E84-426E-40DD-AFC4-6F175D3DCCD1}">
              <a14:hiddenFill xmlns:a14="http://schemas.microsoft.com/office/drawing/2010/main">
                <a:solidFill>
                  <a:srgbClr val="FFFFFF"/>
                </a:solidFill>
              </a14:hiddenFill>
            </a:ext>
          </a:extLst>
        </p:spPr>
      </p:pic>
      <p:pic>
        <p:nvPicPr>
          <p:cNvPr id="128021" name="Picture 21">
            <a:extLst>
              <a:ext uri="{FF2B5EF4-FFF2-40B4-BE49-F238E27FC236}">
                <a16:creationId xmlns:a16="http://schemas.microsoft.com/office/drawing/2014/main" id="{BB76462D-FE3D-40CE-8EB1-4FF7BC25128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64125" y="1108075"/>
            <a:ext cx="3249613" cy="464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8022" name="Text Box 22">
            <a:extLst>
              <a:ext uri="{FF2B5EF4-FFF2-40B4-BE49-F238E27FC236}">
                <a16:creationId xmlns:a16="http://schemas.microsoft.com/office/drawing/2014/main" id="{06498A09-A495-4003-B352-C112D4EFCF97}"/>
              </a:ext>
            </a:extLst>
          </p:cNvPr>
          <p:cNvSpPr txBox="1">
            <a:spLocks noChangeArrowheads="1"/>
          </p:cNvSpPr>
          <p:nvPr/>
        </p:nvSpPr>
        <p:spPr bwMode="auto">
          <a:xfrm>
            <a:off x="7997825" y="5413375"/>
            <a:ext cx="3921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fr-FR" altLang="fr-FR" sz="2800" b="1">
                <a:solidFill>
                  <a:srgbClr val="66CCFF"/>
                </a:solidFill>
                <a:latin typeface="Arial" panose="020B0604020202020204" pitchFamily="34" charset="0"/>
              </a:rPr>
              <a:t>+</a:t>
            </a:r>
          </a:p>
        </p:txBody>
      </p:sp>
      <p:sp>
        <p:nvSpPr>
          <p:cNvPr id="128023" name="Rectangle 23">
            <a:extLst>
              <a:ext uri="{FF2B5EF4-FFF2-40B4-BE49-F238E27FC236}">
                <a16:creationId xmlns:a16="http://schemas.microsoft.com/office/drawing/2014/main" id="{936B351F-0FFC-4BE3-8370-501124F25CCC}"/>
              </a:ext>
            </a:extLst>
          </p:cNvPr>
          <p:cNvSpPr>
            <a:spLocks noChangeArrowheads="1"/>
          </p:cNvSpPr>
          <p:nvPr/>
        </p:nvSpPr>
        <p:spPr bwMode="auto">
          <a:xfrm>
            <a:off x="865188" y="1330325"/>
            <a:ext cx="32131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l"/>
            <a:r>
              <a:rPr lang="fr-FR" altLang="fr-FR" sz="3200" b="1">
                <a:solidFill>
                  <a:srgbClr val="000000"/>
                </a:solidFill>
              </a:rPr>
              <a:t>Les Calanques </a:t>
            </a:r>
          </a:p>
        </p:txBody>
      </p:sp>
      <p:pic>
        <p:nvPicPr>
          <p:cNvPr id="128024" name="Picture 24">
            <a:hlinkClick r:id="rId6" action="ppaction://hlinksldjump"/>
            <a:extLst>
              <a:ext uri="{FF2B5EF4-FFF2-40B4-BE49-F238E27FC236}">
                <a16:creationId xmlns:a16="http://schemas.microsoft.com/office/drawing/2014/main" id="{C167FB05-4385-4F82-8F09-26E1257C0B59}"/>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8025" name="Picture 25">
            <a:hlinkClick r:id="" action="ppaction://hlinkshowjump?jump=previousslide"/>
            <a:extLst>
              <a:ext uri="{FF2B5EF4-FFF2-40B4-BE49-F238E27FC236}">
                <a16:creationId xmlns:a16="http://schemas.microsoft.com/office/drawing/2014/main" id="{90E7DA5E-6C65-4789-B0B4-706E44E5EB71}"/>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28026" name="Picture 26">
            <a:hlinkClick r:id="" action="ppaction://hlinkshowjump?jump=nextslide"/>
            <a:extLst>
              <a:ext uri="{FF2B5EF4-FFF2-40B4-BE49-F238E27FC236}">
                <a16:creationId xmlns:a16="http://schemas.microsoft.com/office/drawing/2014/main" id="{E1C9078D-F9A0-4DC2-A2EA-BFB126BD2415}"/>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35" name="Rectangle 11">
            <a:extLst>
              <a:ext uri="{FF2B5EF4-FFF2-40B4-BE49-F238E27FC236}">
                <a16:creationId xmlns:a16="http://schemas.microsoft.com/office/drawing/2014/main" id="{04E98288-A739-4E10-A10A-0ED56AAD19C9}"/>
              </a:ext>
            </a:extLst>
          </p:cNvPr>
          <p:cNvSpPr>
            <a:spLocks noGrp="1" noChangeArrowheads="1"/>
          </p:cNvSpPr>
          <p:nvPr>
            <p:ph sz="half" idx="1"/>
          </p:nvPr>
        </p:nvSpPr>
        <p:spPr/>
        <p:txBody>
          <a:bodyPr/>
          <a:lstStyle/>
          <a:p>
            <a:endParaRPr lang="fr-FR" altLang="fr-FR" sz="2800"/>
          </a:p>
        </p:txBody>
      </p:sp>
      <p:sp>
        <p:nvSpPr>
          <p:cNvPr id="129036" name="Rectangle 12">
            <a:extLst>
              <a:ext uri="{FF2B5EF4-FFF2-40B4-BE49-F238E27FC236}">
                <a16:creationId xmlns:a16="http://schemas.microsoft.com/office/drawing/2014/main" id="{A27F2A95-3CF8-41A1-B9AD-5DDB69BC2AEC}"/>
              </a:ext>
            </a:extLst>
          </p:cNvPr>
          <p:cNvSpPr>
            <a:spLocks noGrp="1" noChangeArrowheads="1"/>
          </p:cNvSpPr>
          <p:nvPr>
            <p:ph sz="quarter" idx="2"/>
          </p:nvPr>
        </p:nvSpPr>
        <p:spPr/>
        <p:txBody>
          <a:bodyPr/>
          <a:lstStyle/>
          <a:p>
            <a:endParaRPr lang="fr-FR" altLang="fr-FR" sz="2400"/>
          </a:p>
        </p:txBody>
      </p:sp>
      <p:sp>
        <p:nvSpPr>
          <p:cNvPr id="129037" name="Rectangle 13">
            <a:extLst>
              <a:ext uri="{FF2B5EF4-FFF2-40B4-BE49-F238E27FC236}">
                <a16:creationId xmlns:a16="http://schemas.microsoft.com/office/drawing/2014/main" id="{F350A906-80E6-4F69-94E4-E818B67F2D47}"/>
              </a:ext>
            </a:extLst>
          </p:cNvPr>
          <p:cNvSpPr>
            <a:spLocks noGrp="1" noChangeArrowheads="1"/>
          </p:cNvSpPr>
          <p:nvPr>
            <p:ph sz="quarter" idx="3"/>
          </p:nvPr>
        </p:nvSpPr>
        <p:spPr/>
        <p:txBody>
          <a:bodyPr/>
          <a:lstStyle/>
          <a:p>
            <a:endParaRPr lang="fr-FR" altLang="fr-FR" sz="2400"/>
          </a:p>
        </p:txBody>
      </p:sp>
      <p:sp>
        <p:nvSpPr>
          <p:cNvPr id="129038" name="Rectangle 14">
            <a:extLst>
              <a:ext uri="{FF2B5EF4-FFF2-40B4-BE49-F238E27FC236}">
                <a16:creationId xmlns:a16="http://schemas.microsoft.com/office/drawing/2014/main" id="{AB0EDE73-FC3E-4455-847E-BF16A344ABE6}"/>
              </a:ext>
            </a:extLst>
          </p:cNvPr>
          <p:cNvSpPr>
            <a:spLocks noGrp="1" noChangeArrowheads="1"/>
          </p:cNvSpPr>
          <p:nvPr>
            <p:ph type="title"/>
          </p:nvPr>
        </p:nvSpPr>
        <p:spPr>
          <a:ln/>
        </p:spPr>
        <p:txBody>
          <a:bodyPr/>
          <a:lstStyle/>
          <a:p>
            <a:endParaRPr lang="fr-FR" altLang="fr-FR"/>
          </a:p>
        </p:txBody>
      </p:sp>
      <p:pic>
        <p:nvPicPr>
          <p:cNvPr id="129039" name="Picture 15">
            <a:extLst>
              <a:ext uri="{FF2B5EF4-FFF2-40B4-BE49-F238E27FC236}">
                <a16:creationId xmlns:a16="http://schemas.microsoft.com/office/drawing/2014/main" id="{E1F8D46C-8DEB-4B0F-8E96-39A1CF4FD6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9040" name="Picture 16">
            <a:extLst>
              <a:ext uri="{FF2B5EF4-FFF2-40B4-BE49-F238E27FC236}">
                <a16:creationId xmlns:a16="http://schemas.microsoft.com/office/drawing/2014/main" id="{431DC2AB-035C-4A3B-B4A8-5181E1ADAB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0" y="1177925"/>
            <a:ext cx="4475163" cy="290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9041" name="Picture 17">
            <a:extLst>
              <a:ext uri="{FF2B5EF4-FFF2-40B4-BE49-F238E27FC236}">
                <a16:creationId xmlns:a16="http://schemas.microsoft.com/office/drawing/2014/main" id="{3EC74BD4-2786-46BE-A6AC-365DA5F5E3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1275" y="2844800"/>
            <a:ext cx="4459288" cy="291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42" name="Rectangle 18">
            <a:extLst>
              <a:ext uri="{FF2B5EF4-FFF2-40B4-BE49-F238E27FC236}">
                <a16:creationId xmlns:a16="http://schemas.microsoft.com/office/drawing/2014/main" id="{4174847D-F404-44FF-B9A6-FDA518FFFF84}"/>
              </a:ext>
            </a:extLst>
          </p:cNvPr>
          <p:cNvSpPr>
            <a:spLocks noChangeArrowheads="1"/>
          </p:cNvSpPr>
          <p:nvPr/>
        </p:nvSpPr>
        <p:spPr bwMode="auto">
          <a:xfrm>
            <a:off x="965200" y="4070350"/>
            <a:ext cx="298291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fr-FR" altLang="fr-FR" b="1">
                <a:solidFill>
                  <a:srgbClr val="000000"/>
                </a:solidFill>
                <a:latin typeface="Arial" panose="020B0604020202020204" pitchFamily="34" charset="0"/>
              </a:rPr>
              <a:t>Cassis avec vue de la falaise (Cap Canaille)</a:t>
            </a:r>
            <a:r>
              <a:rPr lang="fr-FR" altLang="fr-FR">
                <a:solidFill>
                  <a:srgbClr val="000000"/>
                </a:solidFill>
                <a:latin typeface="Arial" panose="020B0604020202020204" pitchFamily="34" charset="0"/>
              </a:rPr>
              <a:t> </a:t>
            </a:r>
          </a:p>
        </p:txBody>
      </p:sp>
      <p:sp>
        <p:nvSpPr>
          <p:cNvPr id="129043" name="Rectangle 19">
            <a:extLst>
              <a:ext uri="{FF2B5EF4-FFF2-40B4-BE49-F238E27FC236}">
                <a16:creationId xmlns:a16="http://schemas.microsoft.com/office/drawing/2014/main" id="{26C581E2-7531-4E49-98D5-37836FB22573}"/>
              </a:ext>
            </a:extLst>
          </p:cNvPr>
          <p:cNvSpPr>
            <a:spLocks noChangeArrowheads="1"/>
          </p:cNvSpPr>
          <p:nvPr/>
        </p:nvSpPr>
        <p:spPr bwMode="auto">
          <a:xfrm>
            <a:off x="3792538" y="5772150"/>
            <a:ext cx="32099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l"/>
            <a:r>
              <a:rPr lang="fr-FR" altLang="fr-FR" b="1">
                <a:solidFill>
                  <a:srgbClr val="000000"/>
                </a:solidFill>
                <a:latin typeface="Arial" panose="020B0604020202020204" pitchFamily="34" charset="0"/>
              </a:rPr>
              <a:t>Port de Cassis vue d'avion.</a:t>
            </a:r>
            <a:r>
              <a:rPr lang="fr-FR" altLang="fr-FR">
                <a:solidFill>
                  <a:srgbClr val="000000"/>
                </a:solidFill>
                <a:latin typeface="Arial" panose="020B0604020202020204" pitchFamily="34" charset="0"/>
              </a:rPr>
              <a:t> </a:t>
            </a:r>
          </a:p>
        </p:txBody>
      </p:sp>
      <p:pic>
        <p:nvPicPr>
          <p:cNvPr id="129047" name="Picture 23">
            <a:hlinkClick r:id="rId5" action="ppaction://hlinksldjump"/>
            <a:extLst>
              <a:ext uri="{FF2B5EF4-FFF2-40B4-BE49-F238E27FC236}">
                <a16:creationId xmlns:a16="http://schemas.microsoft.com/office/drawing/2014/main" id="{13A37F5C-E87F-462D-B499-ABEE93B48612}"/>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9048" name="Picture 24">
            <a:hlinkClick r:id="" action="ppaction://hlinkshowjump?jump=previousslide"/>
            <a:extLst>
              <a:ext uri="{FF2B5EF4-FFF2-40B4-BE49-F238E27FC236}">
                <a16:creationId xmlns:a16="http://schemas.microsoft.com/office/drawing/2014/main" id="{FA72869D-4103-48DF-B033-DCDEB17D7E33}"/>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29049" name="Picture 25">
            <a:hlinkClick r:id="" action="ppaction://hlinkshowjump?jump=nextslide"/>
            <a:extLst>
              <a:ext uri="{FF2B5EF4-FFF2-40B4-BE49-F238E27FC236}">
                <a16:creationId xmlns:a16="http://schemas.microsoft.com/office/drawing/2014/main" id="{8DAFAE95-8295-4C7A-8C38-77F9C7563268}"/>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63" name="Rectangle 15">
            <a:extLst>
              <a:ext uri="{FF2B5EF4-FFF2-40B4-BE49-F238E27FC236}">
                <a16:creationId xmlns:a16="http://schemas.microsoft.com/office/drawing/2014/main" id="{71B94B5A-CA2C-40AD-8CC0-BDE35AF31F12}"/>
              </a:ext>
            </a:extLst>
          </p:cNvPr>
          <p:cNvSpPr>
            <a:spLocks noGrp="1" noChangeArrowheads="1"/>
          </p:cNvSpPr>
          <p:nvPr>
            <p:ph sz="quarter" idx="1"/>
          </p:nvPr>
        </p:nvSpPr>
        <p:spPr/>
        <p:txBody>
          <a:bodyPr/>
          <a:lstStyle/>
          <a:p>
            <a:endParaRPr lang="fr-FR" altLang="fr-FR" sz="2400"/>
          </a:p>
        </p:txBody>
      </p:sp>
      <p:sp>
        <p:nvSpPr>
          <p:cNvPr id="130064" name="Rectangle 16">
            <a:extLst>
              <a:ext uri="{FF2B5EF4-FFF2-40B4-BE49-F238E27FC236}">
                <a16:creationId xmlns:a16="http://schemas.microsoft.com/office/drawing/2014/main" id="{F063F9C2-169A-494F-B597-AE5635243A1F}"/>
              </a:ext>
            </a:extLst>
          </p:cNvPr>
          <p:cNvSpPr>
            <a:spLocks noGrp="1" noChangeArrowheads="1"/>
          </p:cNvSpPr>
          <p:nvPr>
            <p:ph sz="quarter" idx="2"/>
          </p:nvPr>
        </p:nvSpPr>
        <p:spPr/>
        <p:txBody>
          <a:bodyPr/>
          <a:lstStyle/>
          <a:p>
            <a:endParaRPr lang="fr-FR" altLang="fr-FR" sz="2400"/>
          </a:p>
        </p:txBody>
      </p:sp>
      <p:sp>
        <p:nvSpPr>
          <p:cNvPr id="130065" name="Rectangle 17">
            <a:extLst>
              <a:ext uri="{FF2B5EF4-FFF2-40B4-BE49-F238E27FC236}">
                <a16:creationId xmlns:a16="http://schemas.microsoft.com/office/drawing/2014/main" id="{B5C67186-D9F2-4D30-A79A-336059BA749F}"/>
              </a:ext>
            </a:extLst>
          </p:cNvPr>
          <p:cNvSpPr>
            <a:spLocks noGrp="1" noChangeArrowheads="1"/>
          </p:cNvSpPr>
          <p:nvPr>
            <p:ph sz="quarter" idx="3"/>
          </p:nvPr>
        </p:nvSpPr>
        <p:spPr/>
        <p:txBody>
          <a:bodyPr/>
          <a:lstStyle/>
          <a:p>
            <a:endParaRPr lang="fr-FR" altLang="fr-FR" sz="2400"/>
          </a:p>
        </p:txBody>
      </p:sp>
      <p:sp>
        <p:nvSpPr>
          <p:cNvPr id="130066" name="Rectangle 18">
            <a:extLst>
              <a:ext uri="{FF2B5EF4-FFF2-40B4-BE49-F238E27FC236}">
                <a16:creationId xmlns:a16="http://schemas.microsoft.com/office/drawing/2014/main" id="{857A094F-F71F-4E94-BA5D-FD4ADDA8EFB0}"/>
              </a:ext>
            </a:extLst>
          </p:cNvPr>
          <p:cNvSpPr>
            <a:spLocks noGrp="1" noChangeArrowheads="1"/>
          </p:cNvSpPr>
          <p:nvPr>
            <p:ph sz="quarter" idx="4"/>
          </p:nvPr>
        </p:nvSpPr>
        <p:spPr/>
        <p:txBody>
          <a:bodyPr/>
          <a:lstStyle/>
          <a:p>
            <a:endParaRPr lang="fr-FR" altLang="fr-FR" sz="2400"/>
          </a:p>
        </p:txBody>
      </p:sp>
      <p:sp>
        <p:nvSpPr>
          <p:cNvPr id="130067" name="Rectangle 19">
            <a:extLst>
              <a:ext uri="{FF2B5EF4-FFF2-40B4-BE49-F238E27FC236}">
                <a16:creationId xmlns:a16="http://schemas.microsoft.com/office/drawing/2014/main" id="{E30655FE-7F25-4FCD-B966-B50C4B12B8D6}"/>
              </a:ext>
            </a:extLst>
          </p:cNvPr>
          <p:cNvSpPr>
            <a:spLocks noGrp="1" noChangeArrowheads="1"/>
          </p:cNvSpPr>
          <p:nvPr>
            <p:ph type="title" sz="quarter"/>
          </p:nvPr>
        </p:nvSpPr>
        <p:spPr>
          <a:ln/>
        </p:spPr>
        <p:txBody>
          <a:bodyPr/>
          <a:lstStyle/>
          <a:p>
            <a:endParaRPr lang="fr-FR" altLang="fr-FR"/>
          </a:p>
        </p:txBody>
      </p:sp>
      <p:pic>
        <p:nvPicPr>
          <p:cNvPr id="130068" name="Picture 20">
            <a:extLst>
              <a:ext uri="{FF2B5EF4-FFF2-40B4-BE49-F238E27FC236}">
                <a16:creationId xmlns:a16="http://schemas.microsoft.com/office/drawing/2014/main" id="{880318E3-94A8-496B-8CAA-168A446972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069" name="Picture 21">
            <a:extLst>
              <a:ext uri="{FF2B5EF4-FFF2-40B4-BE49-F238E27FC236}">
                <a16:creationId xmlns:a16="http://schemas.microsoft.com/office/drawing/2014/main" id="{F6248559-9016-483C-B333-D8C8F1D897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250" y="1497013"/>
            <a:ext cx="2922588" cy="536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30070" name="Group 22">
            <a:extLst>
              <a:ext uri="{FF2B5EF4-FFF2-40B4-BE49-F238E27FC236}">
                <a16:creationId xmlns:a16="http://schemas.microsoft.com/office/drawing/2014/main" id="{F8BC5EA6-5858-49D9-B618-223B7CA192BE}"/>
              </a:ext>
            </a:extLst>
          </p:cNvPr>
          <p:cNvGraphicFramePr>
            <a:graphicFrameLocks noGrp="1"/>
          </p:cNvGraphicFramePr>
          <p:nvPr/>
        </p:nvGraphicFramePr>
        <p:xfrm>
          <a:off x="3816350" y="4643438"/>
          <a:ext cx="4516438" cy="1903413"/>
        </p:xfrm>
        <a:graphic>
          <a:graphicData uri="http://schemas.openxmlformats.org/drawingml/2006/table">
            <a:tbl>
              <a:tblPr/>
              <a:tblGrid>
                <a:gridCol w="4516438">
                  <a:extLst>
                    <a:ext uri="{9D8B030D-6E8A-4147-A177-3AD203B41FA5}">
                      <a16:colId xmlns:a16="http://schemas.microsoft.com/office/drawing/2014/main" val="671010818"/>
                    </a:ext>
                  </a:extLst>
                </a:gridCol>
              </a:tblGrid>
              <a:tr h="1903413">
                <a:tc>
                  <a:txBody>
                    <a:bodyPr/>
                    <a:lstStyle>
                      <a:lvl1pPr marL="342900" indent="-342900" algn="l">
                        <a:spcBef>
                          <a:spcPct val="20000"/>
                        </a:spcBef>
                        <a:buClr>
                          <a:schemeClr val="hlink"/>
                        </a:buClr>
                        <a:buSzPct val="70000"/>
                        <a:buFont typeface="Wingdings" panose="05000000000000000000" pitchFamily="2" charset="2"/>
                        <a:defRPr sz="2800">
                          <a:solidFill>
                            <a:schemeClr val="tx1"/>
                          </a:solidFill>
                          <a:effectLst>
                            <a:outerShdw blurRad="38100" dist="38100" dir="2700000" algn="tl">
                              <a:srgbClr val="000000"/>
                            </a:outerShdw>
                          </a:effectLst>
                          <a:latin typeface="Tahoma" panose="020B0604030504040204" pitchFamily="34" charset="0"/>
                        </a:defRPr>
                      </a:lvl1pPr>
                      <a:lvl2pPr marL="742950" indent="-285750" algn="l">
                        <a:spcBef>
                          <a:spcPct val="20000"/>
                        </a:spcBef>
                        <a:buClr>
                          <a:schemeClr val="tx1"/>
                        </a:buClr>
                        <a:defRPr sz="2400">
                          <a:solidFill>
                            <a:schemeClr val="tx1"/>
                          </a:solidFill>
                          <a:effectLst>
                            <a:outerShdw blurRad="38100" dist="38100" dir="2700000" algn="tl">
                              <a:srgbClr val="000000"/>
                            </a:outerShdw>
                          </a:effectLst>
                          <a:latin typeface="Tahoma" panose="020B0604030504040204" pitchFamily="34" charset="0"/>
                        </a:defRPr>
                      </a:lvl2pPr>
                      <a:lvl3pPr marL="1143000" indent="-228600" algn="l">
                        <a:spcBef>
                          <a:spcPct val="20000"/>
                        </a:spcBef>
                        <a:buClr>
                          <a:schemeClr val="hlink"/>
                        </a:buClr>
                        <a:buSzPct val="70000"/>
                        <a:buFont typeface="Wingdings" panose="05000000000000000000" pitchFamily="2" charset="2"/>
                        <a:defRPr sz="2000">
                          <a:solidFill>
                            <a:schemeClr val="tx1"/>
                          </a:solidFill>
                          <a:effectLst>
                            <a:outerShdw blurRad="38100" dist="38100" dir="2700000" algn="tl">
                              <a:srgbClr val="000000"/>
                            </a:outerShdw>
                          </a:effectLst>
                          <a:latin typeface="Tahoma" panose="020B0604030504040204" pitchFamily="34" charset="0"/>
                        </a:defRPr>
                      </a:lvl3pPr>
                      <a:lvl4pPr marL="1600200" indent="-228600" algn="l">
                        <a:spcBef>
                          <a:spcPct val="20000"/>
                        </a:spcBef>
                        <a:buClr>
                          <a:schemeClr val="tx1"/>
                        </a:buClr>
                        <a:defRPr>
                          <a:solidFill>
                            <a:schemeClr val="tx1"/>
                          </a:solidFill>
                          <a:effectLst>
                            <a:outerShdw blurRad="38100" dist="38100" dir="2700000" algn="tl">
                              <a:srgbClr val="000000"/>
                            </a:outerShdw>
                          </a:effectLst>
                          <a:latin typeface="Tahoma" panose="020B0604030504040204" pitchFamily="34" charset="0"/>
                        </a:defRPr>
                      </a:lvl4pPr>
                      <a:lvl5pPr marL="2057400" indent="-228600" algn="l">
                        <a:spcBef>
                          <a:spcPct val="20000"/>
                        </a:spcBef>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70000"/>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70000"/>
                        <a:buFont typeface="Wingdings" panose="05000000000000000000" pitchFamily="2" charset="2"/>
                        <a:buNone/>
                        <a:tabLst/>
                      </a:pPr>
                      <a:r>
                        <a:rPr kumimoji="0" lang="fr-FR" altLang="fr-FR" sz="1800" b="1" i="0" u="none" strike="noStrike" cap="none" normalizeH="0" baseline="0">
                          <a:ln>
                            <a:noFill/>
                          </a:ln>
                          <a:solidFill>
                            <a:srgbClr val="000000"/>
                          </a:solidFill>
                          <a:effectLst>
                            <a:outerShdw blurRad="38100" dist="38100" dir="2700000" algn="tl">
                              <a:srgbClr val="FFFFFF"/>
                            </a:outerShdw>
                          </a:effectLst>
                          <a:latin typeface="Tahoma" panose="020B0604030504040204" pitchFamily="34" charset="0"/>
                          <a:cs typeface="Arial" panose="020B0604020202020204" pitchFamily="34" charset="0"/>
                        </a:rPr>
                        <a:t>    </a:t>
                      </a:r>
                      <a:r>
                        <a:rPr kumimoji="0" lang="fr-FR" altLang="fr-FR" sz="1800" b="0" i="0" u="none" strike="noStrike" cap="none" normalizeH="0" baseline="0">
                          <a:ln>
                            <a:noFill/>
                          </a:ln>
                          <a:solidFill>
                            <a:srgbClr val="000000"/>
                          </a:solidFill>
                          <a:effectLst>
                            <a:outerShdw blurRad="38100" dist="38100" dir="2700000" algn="tl">
                              <a:srgbClr val="FFFFFF"/>
                            </a:outerShdw>
                          </a:effectLst>
                          <a:latin typeface="Tahoma" panose="020B0604030504040204" pitchFamily="34" charset="0"/>
                          <a:cs typeface="Arial" panose="020B0604020202020204" pitchFamily="34" charset="0"/>
                        </a:rPr>
                        <a:t> L'église Saint-Vincent de Paul fut élevée de 1855 à 1888 dans le style gothique ogival du XIIIème siècle par l'architecte Reybaud sur les plans de l'abbé Pougnet. </a:t>
                      </a:r>
                      <a:endParaRPr kumimoji="0" lang="fr-FR" altLang="fr-FR" sz="1800" b="0" i="0" u="none" strike="noStrike" cap="none" normalizeH="0" baseline="0">
                        <a:ln>
                          <a:noFill/>
                        </a:ln>
                        <a:solidFill>
                          <a:srgbClr val="000000"/>
                        </a:solidFill>
                        <a:effectLst>
                          <a:outerShdw blurRad="38100" dist="38100" dir="2700000" algn="tl">
                            <a:srgbClr val="FFFFFF"/>
                          </a:outerShdw>
                        </a:effectLst>
                        <a:latin typeface="Tahoma" panose="020B0604030504040204" pitchFamily="34" charset="0"/>
                      </a:endParaRPr>
                    </a:p>
                  </a:txBody>
                  <a:tcPr anchor="ctr" horzOverflow="overflow">
                    <a:lnL cap="flat">
                      <a:noFill/>
                    </a:lnL>
                    <a:lnR cap="flat">
                      <a:noFill/>
                    </a:lnR>
                    <a:lnT cap="flat">
                      <a:noFill/>
                    </a:lnT>
                    <a:lnB cap="flat">
                      <a:noFill/>
                    </a:lnB>
                    <a:lnTlToBr>
                      <a:noFill/>
                    </a:lnTlToBr>
                    <a:lnBlToTr>
                      <a:noFill/>
                    </a:lnBlToTr>
                    <a:noFill/>
                  </a:tcPr>
                </a:tc>
                <a:extLst>
                  <a:ext uri="{0D108BD9-81ED-4DB2-BD59-A6C34878D82A}">
                    <a16:rowId xmlns:a16="http://schemas.microsoft.com/office/drawing/2014/main" val="1934536643"/>
                  </a:ext>
                </a:extLst>
              </a:tr>
            </a:tbl>
          </a:graphicData>
        </a:graphic>
      </p:graphicFrame>
      <p:pic>
        <p:nvPicPr>
          <p:cNvPr id="130079" name="Picture 31">
            <a:extLst>
              <a:ext uri="{FF2B5EF4-FFF2-40B4-BE49-F238E27FC236}">
                <a16:creationId xmlns:a16="http://schemas.microsoft.com/office/drawing/2014/main" id="{296733F1-641F-449C-84E5-140FC5D09DA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35438" y="1573213"/>
            <a:ext cx="4337050" cy="292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080" name="Rectangle 32">
            <a:extLst>
              <a:ext uri="{FF2B5EF4-FFF2-40B4-BE49-F238E27FC236}">
                <a16:creationId xmlns:a16="http://schemas.microsoft.com/office/drawing/2014/main" id="{C7F429F7-1127-4BB7-BA9A-3FFFFE5B7A8E}"/>
              </a:ext>
            </a:extLst>
          </p:cNvPr>
          <p:cNvSpPr>
            <a:spLocks noChangeArrowheads="1"/>
          </p:cNvSpPr>
          <p:nvPr/>
        </p:nvSpPr>
        <p:spPr bwMode="auto">
          <a:xfrm>
            <a:off x="2427288" y="500063"/>
            <a:ext cx="428783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3200" b="1">
                <a:solidFill>
                  <a:srgbClr val="000000"/>
                </a:solidFill>
                <a:effectLst>
                  <a:outerShdw blurRad="38100" dist="38100" dir="2700000" algn="tl">
                    <a:srgbClr val="FFFFFF"/>
                  </a:outerShdw>
                </a:effectLst>
              </a:rPr>
              <a:t>Eglise des Réformés</a:t>
            </a:r>
          </a:p>
        </p:txBody>
      </p:sp>
      <p:pic>
        <p:nvPicPr>
          <p:cNvPr id="130081" name="Picture 33">
            <a:hlinkClick r:id="rId5" action="ppaction://hlinksldjump"/>
            <a:extLst>
              <a:ext uri="{FF2B5EF4-FFF2-40B4-BE49-F238E27FC236}">
                <a16:creationId xmlns:a16="http://schemas.microsoft.com/office/drawing/2014/main" id="{1F0372A3-413B-4C95-A3C5-0059CDEC6DE8}"/>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0082" name="Picture 34">
            <a:hlinkClick r:id="" action="ppaction://hlinkshowjump?jump=previousslide"/>
            <a:extLst>
              <a:ext uri="{FF2B5EF4-FFF2-40B4-BE49-F238E27FC236}">
                <a16:creationId xmlns:a16="http://schemas.microsoft.com/office/drawing/2014/main" id="{F6DDC47D-77F9-4EA8-AB72-4120736AAABA}"/>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30083" name="Picture 35">
            <a:hlinkClick r:id="" action="ppaction://hlinkshowjump?jump=nextslide"/>
            <a:extLst>
              <a:ext uri="{FF2B5EF4-FFF2-40B4-BE49-F238E27FC236}">
                <a16:creationId xmlns:a16="http://schemas.microsoft.com/office/drawing/2014/main" id="{3B258539-6B15-42CC-936D-0DDF68178597}"/>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86" name="Rectangle 14">
            <a:extLst>
              <a:ext uri="{FF2B5EF4-FFF2-40B4-BE49-F238E27FC236}">
                <a16:creationId xmlns:a16="http://schemas.microsoft.com/office/drawing/2014/main" id="{7C59D5F2-C391-435F-A573-B2E765BA3FCF}"/>
              </a:ext>
            </a:extLst>
          </p:cNvPr>
          <p:cNvSpPr>
            <a:spLocks noGrp="1" noChangeArrowheads="1"/>
          </p:cNvSpPr>
          <p:nvPr>
            <p:ph sz="quarter" idx="1"/>
          </p:nvPr>
        </p:nvSpPr>
        <p:spPr/>
        <p:txBody>
          <a:bodyPr/>
          <a:lstStyle/>
          <a:p>
            <a:endParaRPr lang="fr-FR" altLang="fr-FR" sz="2400"/>
          </a:p>
        </p:txBody>
      </p:sp>
      <p:sp>
        <p:nvSpPr>
          <p:cNvPr id="131087" name="Rectangle 15">
            <a:extLst>
              <a:ext uri="{FF2B5EF4-FFF2-40B4-BE49-F238E27FC236}">
                <a16:creationId xmlns:a16="http://schemas.microsoft.com/office/drawing/2014/main" id="{9C99FC5D-0AE0-451A-A16B-5856C92A672B}"/>
              </a:ext>
            </a:extLst>
          </p:cNvPr>
          <p:cNvSpPr>
            <a:spLocks noGrp="1" noChangeArrowheads="1"/>
          </p:cNvSpPr>
          <p:nvPr>
            <p:ph sz="quarter" idx="2"/>
          </p:nvPr>
        </p:nvSpPr>
        <p:spPr/>
        <p:txBody>
          <a:bodyPr/>
          <a:lstStyle/>
          <a:p>
            <a:endParaRPr lang="fr-FR" altLang="fr-FR" sz="2400"/>
          </a:p>
        </p:txBody>
      </p:sp>
      <p:sp>
        <p:nvSpPr>
          <p:cNvPr id="131088" name="Rectangle 16">
            <a:extLst>
              <a:ext uri="{FF2B5EF4-FFF2-40B4-BE49-F238E27FC236}">
                <a16:creationId xmlns:a16="http://schemas.microsoft.com/office/drawing/2014/main" id="{3BBC6000-9018-47EA-992B-BD1A85A7503A}"/>
              </a:ext>
            </a:extLst>
          </p:cNvPr>
          <p:cNvSpPr>
            <a:spLocks noGrp="1" noChangeArrowheads="1"/>
          </p:cNvSpPr>
          <p:nvPr>
            <p:ph sz="quarter" idx="3"/>
          </p:nvPr>
        </p:nvSpPr>
        <p:spPr/>
        <p:txBody>
          <a:bodyPr/>
          <a:lstStyle/>
          <a:p>
            <a:endParaRPr lang="fr-FR" altLang="fr-FR" sz="2400"/>
          </a:p>
        </p:txBody>
      </p:sp>
      <p:sp>
        <p:nvSpPr>
          <p:cNvPr id="131089" name="Rectangle 17">
            <a:extLst>
              <a:ext uri="{FF2B5EF4-FFF2-40B4-BE49-F238E27FC236}">
                <a16:creationId xmlns:a16="http://schemas.microsoft.com/office/drawing/2014/main" id="{90A13B6B-E348-4B16-9412-3FC4709DE4A4}"/>
              </a:ext>
            </a:extLst>
          </p:cNvPr>
          <p:cNvSpPr>
            <a:spLocks noGrp="1" noChangeArrowheads="1"/>
          </p:cNvSpPr>
          <p:nvPr>
            <p:ph type="title" sz="quarter"/>
          </p:nvPr>
        </p:nvSpPr>
        <p:spPr>
          <a:ln/>
        </p:spPr>
        <p:txBody>
          <a:bodyPr/>
          <a:lstStyle/>
          <a:p>
            <a:endParaRPr lang="fr-FR" altLang="fr-FR"/>
          </a:p>
        </p:txBody>
      </p:sp>
      <p:pic>
        <p:nvPicPr>
          <p:cNvPr id="131090" name="Picture 18">
            <a:extLst>
              <a:ext uri="{FF2B5EF4-FFF2-40B4-BE49-F238E27FC236}">
                <a16:creationId xmlns:a16="http://schemas.microsoft.com/office/drawing/2014/main" id="{397A75F9-541F-47F8-BE2B-ED26E79B64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1091" name="Picture 19">
            <a:hlinkClick r:id="rId3"/>
            <a:extLst>
              <a:ext uri="{FF2B5EF4-FFF2-40B4-BE49-F238E27FC236}">
                <a16:creationId xmlns:a16="http://schemas.microsoft.com/office/drawing/2014/main" id="{1FD8FF50-2AA2-489B-BA23-4C64B120EF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46663" y="3084513"/>
            <a:ext cx="3540125" cy="198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1092" name="Picture 20">
            <a:hlinkClick r:id="rId5"/>
            <a:extLst>
              <a:ext uri="{FF2B5EF4-FFF2-40B4-BE49-F238E27FC236}">
                <a16:creationId xmlns:a16="http://schemas.microsoft.com/office/drawing/2014/main" id="{4E8CC6F6-4600-48A3-A43C-89C991A87DE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4250" y="1260475"/>
            <a:ext cx="2068513" cy="218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1096" name="Rectangle 24">
            <a:extLst>
              <a:ext uri="{FF2B5EF4-FFF2-40B4-BE49-F238E27FC236}">
                <a16:creationId xmlns:a16="http://schemas.microsoft.com/office/drawing/2014/main" id="{ACE07A0B-92D8-44B6-9079-B841F26DD361}"/>
              </a:ext>
            </a:extLst>
          </p:cNvPr>
          <p:cNvSpPr>
            <a:spLocks noChangeArrowheads="1"/>
          </p:cNvSpPr>
          <p:nvPr/>
        </p:nvSpPr>
        <p:spPr bwMode="auto">
          <a:xfrm>
            <a:off x="457200" y="4016375"/>
            <a:ext cx="4010025" cy="228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fr-FR" altLang="fr-FR">
                <a:solidFill>
                  <a:srgbClr val="000000"/>
                </a:solidFill>
                <a:latin typeface="Arial" panose="020B0604020202020204" pitchFamily="34" charset="0"/>
              </a:rPr>
              <a:t> Grotte sous-marine découverte officiellement en 1992 par Henri Cosquer dans le massif des calanques et classée monument historique la même année, elle présente des peintures et des gravures datant de plus de 27 000 ans. </a:t>
            </a:r>
          </a:p>
        </p:txBody>
      </p:sp>
      <p:sp>
        <p:nvSpPr>
          <p:cNvPr id="131097" name="Rectangle 25">
            <a:extLst>
              <a:ext uri="{FF2B5EF4-FFF2-40B4-BE49-F238E27FC236}">
                <a16:creationId xmlns:a16="http://schemas.microsoft.com/office/drawing/2014/main" id="{ECE5F50E-8901-45A8-B9E0-6F0A46451F1D}"/>
              </a:ext>
            </a:extLst>
          </p:cNvPr>
          <p:cNvSpPr>
            <a:spLocks noChangeArrowheads="1"/>
          </p:cNvSpPr>
          <p:nvPr/>
        </p:nvSpPr>
        <p:spPr bwMode="auto">
          <a:xfrm>
            <a:off x="5094288" y="5087938"/>
            <a:ext cx="35750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l"/>
            <a:r>
              <a:rPr lang="fr-FR" altLang="fr-FR" i="1">
                <a:solidFill>
                  <a:srgbClr val="000000"/>
                </a:solidFill>
                <a:latin typeface="Arial" panose="020B0604020202020204" pitchFamily="34" charset="0"/>
              </a:rPr>
              <a:t>La grotte Cosquer vue en coupe.</a:t>
            </a:r>
            <a:r>
              <a:rPr lang="fr-FR" altLang="fr-FR">
                <a:solidFill>
                  <a:srgbClr val="000000"/>
                </a:solidFill>
                <a:latin typeface="Arial" panose="020B0604020202020204" pitchFamily="34" charset="0"/>
              </a:rPr>
              <a:t> </a:t>
            </a:r>
          </a:p>
        </p:txBody>
      </p:sp>
      <p:pic>
        <p:nvPicPr>
          <p:cNvPr id="131098" name="Picture 26">
            <a:hlinkClick r:id="" action="ppaction://hlinkshowjump?jump=nextslide"/>
            <a:extLst>
              <a:ext uri="{FF2B5EF4-FFF2-40B4-BE49-F238E27FC236}">
                <a16:creationId xmlns:a16="http://schemas.microsoft.com/office/drawing/2014/main" id="{DEB278CF-0C63-44DD-B931-B73C9E4BB800}"/>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8547100" y="5580063"/>
            <a:ext cx="277813" cy="268287"/>
          </a:xfrm>
          <a:prstGeom prst="rect">
            <a:avLst/>
          </a:prstGeom>
          <a:noFill/>
          <a:extLst>
            <a:ext uri="{909E8E84-426E-40DD-AFC4-6F175D3DCCD1}">
              <a14:hiddenFill xmlns:a14="http://schemas.microsoft.com/office/drawing/2010/main">
                <a:solidFill>
                  <a:srgbClr val="FFFFFF"/>
                </a:solidFill>
              </a14:hiddenFill>
            </a:ext>
          </a:extLst>
        </p:spPr>
      </p:pic>
      <p:sp>
        <p:nvSpPr>
          <p:cNvPr id="131099" name="Text Box 27">
            <a:extLst>
              <a:ext uri="{FF2B5EF4-FFF2-40B4-BE49-F238E27FC236}">
                <a16:creationId xmlns:a16="http://schemas.microsoft.com/office/drawing/2014/main" id="{895D92C3-585C-4C16-A1E2-C67309A49D33}"/>
              </a:ext>
            </a:extLst>
          </p:cNvPr>
          <p:cNvSpPr txBox="1">
            <a:spLocks noChangeArrowheads="1"/>
          </p:cNvSpPr>
          <p:nvPr/>
        </p:nvSpPr>
        <p:spPr bwMode="auto">
          <a:xfrm>
            <a:off x="7997825" y="5413375"/>
            <a:ext cx="3921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fr-FR" altLang="fr-FR" sz="2800" b="1">
                <a:solidFill>
                  <a:srgbClr val="66CCFF"/>
                </a:solidFill>
                <a:latin typeface="Arial" panose="020B0604020202020204" pitchFamily="34" charset="0"/>
              </a:rPr>
              <a:t>+</a:t>
            </a:r>
          </a:p>
        </p:txBody>
      </p:sp>
      <p:sp>
        <p:nvSpPr>
          <p:cNvPr id="131100" name="Rectangle 28">
            <a:extLst>
              <a:ext uri="{FF2B5EF4-FFF2-40B4-BE49-F238E27FC236}">
                <a16:creationId xmlns:a16="http://schemas.microsoft.com/office/drawing/2014/main" id="{1E95122A-1D0A-4F74-9D1D-F9FD5ABDBC83}"/>
              </a:ext>
            </a:extLst>
          </p:cNvPr>
          <p:cNvSpPr>
            <a:spLocks noChangeArrowheads="1"/>
          </p:cNvSpPr>
          <p:nvPr/>
        </p:nvSpPr>
        <p:spPr bwMode="auto">
          <a:xfrm>
            <a:off x="3709988" y="1333500"/>
            <a:ext cx="5114925" cy="146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fr-FR" altLang="fr-FR">
                <a:solidFill>
                  <a:srgbClr val="000000"/>
                </a:solidFill>
                <a:latin typeface="Arial" panose="020B0604020202020204" pitchFamily="34" charset="0"/>
              </a:rPr>
              <a:t>Une des 46 mains négatives de la grotte (?27000 ans environ). Les mains négatives ont été réalisées au pochoir, c'est à dire par projection d'argile rouge sur une main appliquée contre la paroi.</a:t>
            </a:r>
          </a:p>
        </p:txBody>
      </p:sp>
      <p:sp>
        <p:nvSpPr>
          <p:cNvPr id="131101" name="Rectangle 29">
            <a:extLst>
              <a:ext uri="{FF2B5EF4-FFF2-40B4-BE49-F238E27FC236}">
                <a16:creationId xmlns:a16="http://schemas.microsoft.com/office/drawing/2014/main" id="{D9CD2EEF-2739-420E-80F3-090F41CC3DBE}"/>
              </a:ext>
            </a:extLst>
          </p:cNvPr>
          <p:cNvSpPr>
            <a:spLocks noChangeArrowheads="1"/>
          </p:cNvSpPr>
          <p:nvPr/>
        </p:nvSpPr>
        <p:spPr bwMode="auto">
          <a:xfrm>
            <a:off x="2020888" y="388938"/>
            <a:ext cx="510222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3200" b="1">
                <a:solidFill>
                  <a:srgbClr val="000000"/>
                </a:solidFill>
              </a:rPr>
              <a:t>La Grotte Henri Cosquer</a:t>
            </a:r>
          </a:p>
        </p:txBody>
      </p:sp>
      <p:pic>
        <p:nvPicPr>
          <p:cNvPr id="131102" name="Picture 30">
            <a:hlinkClick r:id="rId8" action="ppaction://hlinksldjump"/>
            <a:extLst>
              <a:ext uri="{FF2B5EF4-FFF2-40B4-BE49-F238E27FC236}">
                <a16:creationId xmlns:a16="http://schemas.microsoft.com/office/drawing/2014/main" id="{2997A585-958B-4629-AB6E-C5DF92C829A1}"/>
              </a:ext>
            </a:extLst>
          </p:cNvPr>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1103" name="Picture 31">
            <a:hlinkClick r:id="" action="ppaction://hlinkshowjump?jump=previousslide"/>
            <a:extLst>
              <a:ext uri="{FF2B5EF4-FFF2-40B4-BE49-F238E27FC236}">
                <a16:creationId xmlns:a16="http://schemas.microsoft.com/office/drawing/2014/main" id="{DF8C1938-AAF4-46C4-AADA-1D94991B1741}"/>
              </a:ext>
            </a:extLst>
          </p:cNvPr>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31104" name="Picture 32">
            <a:hlinkClick r:id="" action="ppaction://hlinkshowjump?jump=nextslide"/>
            <a:extLst>
              <a:ext uri="{FF2B5EF4-FFF2-40B4-BE49-F238E27FC236}">
                <a16:creationId xmlns:a16="http://schemas.microsoft.com/office/drawing/2014/main" id="{FD824497-D7FD-4626-8EF3-B30F1260ADFA}"/>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109" name="Rectangle 13">
            <a:extLst>
              <a:ext uri="{FF2B5EF4-FFF2-40B4-BE49-F238E27FC236}">
                <a16:creationId xmlns:a16="http://schemas.microsoft.com/office/drawing/2014/main" id="{494683B8-0D70-482E-B4FB-7A524C01E6EC}"/>
              </a:ext>
            </a:extLst>
          </p:cNvPr>
          <p:cNvSpPr>
            <a:spLocks noGrp="1" noChangeArrowheads="1"/>
          </p:cNvSpPr>
          <p:nvPr>
            <p:ph sz="half" idx="1"/>
          </p:nvPr>
        </p:nvSpPr>
        <p:spPr/>
        <p:txBody>
          <a:bodyPr/>
          <a:lstStyle/>
          <a:p>
            <a:endParaRPr lang="fr-FR" altLang="fr-FR" sz="2800"/>
          </a:p>
        </p:txBody>
      </p:sp>
      <p:sp>
        <p:nvSpPr>
          <p:cNvPr id="132110" name="Rectangle 14">
            <a:extLst>
              <a:ext uri="{FF2B5EF4-FFF2-40B4-BE49-F238E27FC236}">
                <a16:creationId xmlns:a16="http://schemas.microsoft.com/office/drawing/2014/main" id="{2161E908-D57D-4B66-A081-DD4F09D61BBC}"/>
              </a:ext>
            </a:extLst>
          </p:cNvPr>
          <p:cNvSpPr>
            <a:spLocks noGrp="1" noChangeArrowheads="1"/>
          </p:cNvSpPr>
          <p:nvPr>
            <p:ph sz="half" idx="2"/>
          </p:nvPr>
        </p:nvSpPr>
        <p:spPr/>
        <p:txBody>
          <a:bodyPr/>
          <a:lstStyle/>
          <a:p>
            <a:endParaRPr lang="fr-FR" altLang="fr-FR" sz="2800"/>
          </a:p>
        </p:txBody>
      </p:sp>
      <p:sp>
        <p:nvSpPr>
          <p:cNvPr id="132111" name="Rectangle 15">
            <a:extLst>
              <a:ext uri="{FF2B5EF4-FFF2-40B4-BE49-F238E27FC236}">
                <a16:creationId xmlns:a16="http://schemas.microsoft.com/office/drawing/2014/main" id="{5BC2A3FB-82AD-4C7F-A7E9-B86C7DD00A85}"/>
              </a:ext>
            </a:extLst>
          </p:cNvPr>
          <p:cNvSpPr>
            <a:spLocks noGrp="1" noChangeArrowheads="1"/>
          </p:cNvSpPr>
          <p:nvPr>
            <p:ph type="title"/>
          </p:nvPr>
        </p:nvSpPr>
        <p:spPr>
          <a:ln/>
        </p:spPr>
        <p:txBody>
          <a:bodyPr/>
          <a:lstStyle/>
          <a:p>
            <a:endParaRPr lang="fr-FR" altLang="fr-FR"/>
          </a:p>
        </p:txBody>
      </p:sp>
      <p:pic>
        <p:nvPicPr>
          <p:cNvPr id="132112" name="Picture 16">
            <a:extLst>
              <a:ext uri="{FF2B5EF4-FFF2-40B4-BE49-F238E27FC236}">
                <a16:creationId xmlns:a16="http://schemas.microsoft.com/office/drawing/2014/main" id="{A5602FFB-5A37-454B-9776-6CBD59C186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2116" name="Picture 20">
            <a:hlinkClick r:id="rId3"/>
            <a:extLst>
              <a:ext uri="{FF2B5EF4-FFF2-40B4-BE49-F238E27FC236}">
                <a16:creationId xmlns:a16="http://schemas.microsoft.com/office/drawing/2014/main" id="{43B74B6B-3039-4553-9054-C4948C97D1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8838" y="3663950"/>
            <a:ext cx="3111500" cy="2214563"/>
          </a:xfrm>
          <a:prstGeom prst="rect">
            <a:avLst/>
          </a:prstGeom>
          <a:noFill/>
          <a:extLst>
            <a:ext uri="{909E8E84-426E-40DD-AFC4-6F175D3DCCD1}">
              <a14:hiddenFill xmlns:a14="http://schemas.microsoft.com/office/drawing/2010/main">
                <a:solidFill>
                  <a:srgbClr val="FFFFFF"/>
                </a:solidFill>
              </a14:hiddenFill>
            </a:ext>
          </a:extLst>
        </p:spPr>
      </p:pic>
      <p:pic>
        <p:nvPicPr>
          <p:cNvPr id="132117" name="Picture 21">
            <a:hlinkClick r:id="rId5"/>
            <a:extLst>
              <a:ext uri="{FF2B5EF4-FFF2-40B4-BE49-F238E27FC236}">
                <a16:creationId xmlns:a16="http://schemas.microsoft.com/office/drawing/2014/main" id="{E4F72288-C11F-4C7E-B482-8B033DCF81A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91088" y="881063"/>
            <a:ext cx="3533775" cy="2246312"/>
          </a:xfrm>
          <a:prstGeom prst="rect">
            <a:avLst/>
          </a:prstGeom>
          <a:noFill/>
          <a:extLst>
            <a:ext uri="{909E8E84-426E-40DD-AFC4-6F175D3DCCD1}">
              <a14:hiddenFill xmlns:a14="http://schemas.microsoft.com/office/drawing/2010/main">
                <a:solidFill>
                  <a:srgbClr val="FFFFFF"/>
                </a:solidFill>
              </a14:hiddenFill>
            </a:ext>
          </a:extLst>
        </p:spPr>
      </p:pic>
      <p:pic>
        <p:nvPicPr>
          <p:cNvPr id="132118" name="Picture 22">
            <a:extLst>
              <a:ext uri="{FF2B5EF4-FFF2-40B4-BE49-F238E27FC236}">
                <a16:creationId xmlns:a16="http://schemas.microsoft.com/office/drawing/2014/main" id="{75388367-BCB9-4BD4-94E6-04DC178BCB4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8513" y="814388"/>
            <a:ext cx="3136900" cy="225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2119" name="Rectangle 23">
            <a:extLst>
              <a:ext uri="{FF2B5EF4-FFF2-40B4-BE49-F238E27FC236}">
                <a16:creationId xmlns:a16="http://schemas.microsoft.com/office/drawing/2014/main" id="{A54A311E-2184-4065-B015-CE6983171F6F}"/>
              </a:ext>
            </a:extLst>
          </p:cNvPr>
          <p:cNvSpPr>
            <a:spLocks noChangeArrowheads="1"/>
          </p:cNvSpPr>
          <p:nvPr/>
        </p:nvSpPr>
        <p:spPr bwMode="auto">
          <a:xfrm>
            <a:off x="635000" y="5953125"/>
            <a:ext cx="366871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l"/>
            <a:r>
              <a:rPr lang="fr-FR" altLang="fr-FR">
                <a:solidFill>
                  <a:srgbClr val="000000"/>
                </a:solidFill>
                <a:latin typeface="Arial" panose="020B0604020202020204" pitchFamily="34" charset="0"/>
              </a:rPr>
              <a:t>Détail de la tête d'un cheval peint. </a:t>
            </a:r>
          </a:p>
        </p:txBody>
      </p:sp>
      <p:sp>
        <p:nvSpPr>
          <p:cNvPr id="132120" name="Rectangle 24">
            <a:extLst>
              <a:ext uri="{FF2B5EF4-FFF2-40B4-BE49-F238E27FC236}">
                <a16:creationId xmlns:a16="http://schemas.microsoft.com/office/drawing/2014/main" id="{00B174F2-16A2-41CA-BC59-FA8A4C64B58A}"/>
              </a:ext>
            </a:extLst>
          </p:cNvPr>
          <p:cNvSpPr>
            <a:spLocks noChangeArrowheads="1"/>
          </p:cNvSpPr>
          <p:nvPr/>
        </p:nvSpPr>
        <p:spPr bwMode="auto">
          <a:xfrm>
            <a:off x="4772025" y="3605213"/>
            <a:ext cx="4152900" cy="228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fr-FR" altLang="fr-FR">
                <a:solidFill>
                  <a:srgbClr val="000000"/>
                </a:solidFill>
                <a:latin typeface="Arial" panose="020B0604020202020204" pitchFamily="34" charset="0"/>
              </a:rPr>
              <a:t>Ce pingouin fait partie des nombreux animaux marins représentés : 12 % du bestiaire total. C'est la première représentation préhistorique connue d'un tel animal. Il illustre le climat différent qui régnait à l'ère glacière en Provence, probablement proche de celui de la Scandinavie de nos jours.</a:t>
            </a:r>
          </a:p>
        </p:txBody>
      </p:sp>
      <p:sp>
        <p:nvSpPr>
          <p:cNvPr id="132121" name="Rectangle 25">
            <a:extLst>
              <a:ext uri="{FF2B5EF4-FFF2-40B4-BE49-F238E27FC236}">
                <a16:creationId xmlns:a16="http://schemas.microsoft.com/office/drawing/2014/main" id="{7BD0CC72-3BEB-4171-B269-308BAE847744}"/>
              </a:ext>
            </a:extLst>
          </p:cNvPr>
          <p:cNvSpPr>
            <a:spLocks noChangeArrowheads="1"/>
          </p:cNvSpPr>
          <p:nvPr/>
        </p:nvSpPr>
        <p:spPr bwMode="auto">
          <a:xfrm>
            <a:off x="996950" y="3081338"/>
            <a:ext cx="265271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l"/>
            <a:r>
              <a:rPr lang="fr-FR" altLang="fr-FR">
                <a:solidFill>
                  <a:srgbClr val="000000"/>
                </a:solidFill>
                <a:latin typeface="Arial" panose="020B0604020202020204" pitchFamily="34" charset="0"/>
              </a:rPr>
              <a:t>Peinture d'un bouquetin.</a:t>
            </a:r>
          </a:p>
        </p:txBody>
      </p:sp>
      <p:pic>
        <p:nvPicPr>
          <p:cNvPr id="132122" name="Picture 26">
            <a:hlinkClick r:id="rId8" action="ppaction://hlinksldjump"/>
            <a:extLst>
              <a:ext uri="{FF2B5EF4-FFF2-40B4-BE49-F238E27FC236}">
                <a16:creationId xmlns:a16="http://schemas.microsoft.com/office/drawing/2014/main" id="{C4FEBFB3-C534-45DB-B791-0A8A1F265600}"/>
              </a:ext>
            </a:extLst>
          </p:cNvPr>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7754938" y="5932488"/>
            <a:ext cx="7175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2123" name="Picture 27">
            <a:hlinkClick r:id="" action="ppaction://hlinkshowjump?jump=previousslide"/>
            <a:extLst>
              <a:ext uri="{FF2B5EF4-FFF2-40B4-BE49-F238E27FC236}">
                <a16:creationId xmlns:a16="http://schemas.microsoft.com/office/drawing/2014/main" id="{615F36A5-D7EA-4DFB-A928-327557762005}"/>
              </a:ext>
            </a:extLst>
          </p:cNvPr>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32124" name="Picture 28">
            <a:hlinkClick r:id="" action="ppaction://hlinkshowjump?jump=nextslide"/>
            <a:extLst>
              <a:ext uri="{FF2B5EF4-FFF2-40B4-BE49-F238E27FC236}">
                <a16:creationId xmlns:a16="http://schemas.microsoft.com/office/drawing/2014/main" id="{68B68D4F-33A3-4B56-BF44-6C3EFE360000}"/>
              </a:ext>
            </a:extLst>
          </p:cNvPr>
          <p:cNvPicPr>
            <a:picLocks noChangeAspect="1" noChangeArrowheads="1" noCrop="1"/>
          </p:cNvPicPr>
          <p:nvPr/>
        </p:nvPicPr>
        <p:blipFill>
          <a:blip r:embed="rId11">
            <a:extLst>
              <a:ext uri="{28A0092B-C50C-407E-A947-70E740481C1C}">
                <a14:useLocalDpi xmlns:a14="http://schemas.microsoft.com/office/drawing/2010/main" val="0"/>
              </a:ext>
            </a:extLst>
          </a:blip>
          <a:srcRect/>
          <a:stretch>
            <a:fillRect/>
          </a:stretch>
        </p:blipFill>
        <p:spPr bwMode="auto">
          <a:xfrm>
            <a:off x="8475663" y="6037263"/>
            <a:ext cx="277812" cy="268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0" name="Rectangle 10">
            <a:extLst>
              <a:ext uri="{FF2B5EF4-FFF2-40B4-BE49-F238E27FC236}">
                <a16:creationId xmlns:a16="http://schemas.microsoft.com/office/drawing/2014/main" id="{A903BB81-A2AF-4253-96ED-AF86984A6B86}"/>
              </a:ext>
            </a:extLst>
          </p:cNvPr>
          <p:cNvSpPr>
            <a:spLocks noGrp="1" noChangeArrowheads="1"/>
          </p:cNvSpPr>
          <p:nvPr>
            <p:ph sz="quarter" idx="2"/>
          </p:nvPr>
        </p:nvSpPr>
        <p:spPr/>
        <p:txBody>
          <a:bodyPr/>
          <a:lstStyle/>
          <a:p>
            <a:endParaRPr lang="fr-FR" altLang="fr-FR" sz="2400"/>
          </a:p>
        </p:txBody>
      </p:sp>
      <p:sp>
        <p:nvSpPr>
          <p:cNvPr id="133131" name="Rectangle 11">
            <a:extLst>
              <a:ext uri="{FF2B5EF4-FFF2-40B4-BE49-F238E27FC236}">
                <a16:creationId xmlns:a16="http://schemas.microsoft.com/office/drawing/2014/main" id="{C85063D2-D65F-45A5-AF46-7A6667B5224A}"/>
              </a:ext>
            </a:extLst>
          </p:cNvPr>
          <p:cNvSpPr>
            <a:spLocks noGrp="1" noChangeArrowheads="1"/>
          </p:cNvSpPr>
          <p:nvPr>
            <p:ph sz="quarter" idx="3"/>
          </p:nvPr>
        </p:nvSpPr>
        <p:spPr/>
        <p:txBody>
          <a:bodyPr/>
          <a:lstStyle/>
          <a:p>
            <a:endParaRPr lang="fr-FR" altLang="fr-FR" sz="2400"/>
          </a:p>
        </p:txBody>
      </p:sp>
      <p:sp>
        <p:nvSpPr>
          <p:cNvPr id="133132" name="Rectangle 12">
            <a:extLst>
              <a:ext uri="{FF2B5EF4-FFF2-40B4-BE49-F238E27FC236}">
                <a16:creationId xmlns:a16="http://schemas.microsoft.com/office/drawing/2014/main" id="{1BFD9B47-E477-4176-B2F4-E3A0F684155B}"/>
              </a:ext>
            </a:extLst>
          </p:cNvPr>
          <p:cNvSpPr>
            <a:spLocks noGrp="1" noChangeArrowheads="1"/>
          </p:cNvSpPr>
          <p:nvPr>
            <p:ph type="title"/>
          </p:nvPr>
        </p:nvSpPr>
        <p:spPr>
          <a:ln/>
        </p:spPr>
        <p:txBody>
          <a:bodyPr/>
          <a:lstStyle/>
          <a:p>
            <a:endParaRPr lang="fr-FR" altLang="fr-FR"/>
          </a:p>
        </p:txBody>
      </p:sp>
      <p:pic>
        <p:nvPicPr>
          <p:cNvPr id="133133" name="Picture 13">
            <a:extLst>
              <a:ext uri="{FF2B5EF4-FFF2-40B4-BE49-F238E27FC236}">
                <a16:creationId xmlns:a16="http://schemas.microsoft.com/office/drawing/2014/main" id="{7EB7943C-02CC-48BB-B3B2-DD97FE4A8C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34" name="Picture 14">
            <a:extLst>
              <a:ext uri="{FF2B5EF4-FFF2-40B4-BE49-F238E27FC236}">
                <a16:creationId xmlns:a16="http://schemas.microsoft.com/office/drawing/2014/main" id="{DDA497AE-A239-4134-8517-559C9503EE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500" y="1439863"/>
            <a:ext cx="4365625" cy="301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36" name="Picture 16">
            <a:hlinkClick r:id="" action="ppaction://hlinkshowjump?jump=previousslide"/>
            <a:extLst>
              <a:ext uri="{FF2B5EF4-FFF2-40B4-BE49-F238E27FC236}">
                <a16:creationId xmlns:a16="http://schemas.microsoft.com/office/drawing/2014/main" id="{6B24C04B-BC87-4586-9E20-40B5DD8BEEB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504113" y="6043613"/>
            <a:ext cx="277812" cy="268287"/>
          </a:xfrm>
          <a:prstGeom prst="rect">
            <a:avLst/>
          </a:prstGeom>
          <a:noFill/>
          <a:extLst>
            <a:ext uri="{909E8E84-426E-40DD-AFC4-6F175D3DCCD1}">
              <a14:hiddenFill xmlns:a14="http://schemas.microsoft.com/office/drawing/2010/main">
                <a:solidFill>
                  <a:srgbClr val="FFFFFF"/>
                </a:solidFill>
              </a14:hiddenFill>
            </a:ext>
          </a:extLst>
        </p:spPr>
      </p:pic>
      <p:pic>
        <p:nvPicPr>
          <p:cNvPr id="133137" name="Picture 17">
            <a:extLst>
              <a:ext uri="{FF2B5EF4-FFF2-40B4-BE49-F238E27FC236}">
                <a16:creationId xmlns:a16="http://schemas.microsoft.com/office/drawing/2014/main" id="{8E927A2A-2CBD-4565-ADB7-525FB9D9EC6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38638" y="3135313"/>
            <a:ext cx="4492625" cy="284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38" name="Rectangle 18">
            <a:extLst>
              <a:ext uri="{FF2B5EF4-FFF2-40B4-BE49-F238E27FC236}">
                <a16:creationId xmlns:a16="http://schemas.microsoft.com/office/drawing/2014/main" id="{86AE0D28-7197-4189-B02B-ED18226E5B15}"/>
              </a:ext>
            </a:extLst>
          </p:cNvPr>
          <p:cNvSpPr>
            <a:spLocks noChangeArrowheads="1"/>
          </p:cNvSpPr>
          <p:nvPr/>
        </p:nvSpPr>
        <p:spPr bwMode="auto">
          <a:xfrm>
            <a:off x="331788" y="4394200"/>
            <a:ext cx="4240212" cy="2014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l"/>
            <a:r>
              <a:rPr lang="fr-FR" altLang="fr-FR">
                <a:solidFill>
                  <a:srgbClr val="000000"/>
                </a:solidFill>
                <a:latin typeface="Arial" panose="020B0604020202020204" pitchFamily="34" charset="0"/>
              </a:rPr>
              <a:t>                   </a:t>
            </a:r>
          </a:p>
          <a:p>
            <a:pPr algn="l"/>
            <a:r>
              <a:rPr lang="fr-FR" altLang="fr-FR">
                <a:solidFill>
                  <a:srgbClr val="000000"/>
                </a:solidFill>
                <a:latin typeface="Arial" panose="020B0604020202020204" pitchFamily="34" charset="0"/>
              </a:rPr>
              <a:t>Ancienne forteresse construite sous François Ier en 1524, il devient prison d'état au XVIIème siècle.Le roman d'Alexandre Dumas, "le comte de Monte Cristo" l'a rendu célèbre. </a:t>
            </a:r>
            <a:br>
              <a:rPr lang="fr-FR" altLang="fr-FR">
                <a:solidFill>
                  <a:srgbClr val="000000"/>
                </a:solidFill>
                <a:latin typeface="Arial" panose="020B0604020202020204" pitchFamily="34" charset="0"/>
              </a:rPr>
            </a:br>
            <a:endParaRPr lang="fr-FR" altLang="fr-FR">
              <a:solidFill>
                <a:srgbClr val="000000"/>
              </a:solidFill>
              <a:latin typeface="Arial" panose="020B0604020202020204" pitchFamily="34" charset="0"/>
            </a:endParaRPr>
          </a:p>
        </p:txBody>
      </p:sp>
      <p:sp>
        <p:nvSpPr>
          <p:cNvPr id="133139" name="Rectangle 19">
            <a:extLst>
              <a:ext uri="{FF2B5EF4-FFF2-40B4-BE49-F238E27FC236}">
                <a16:creationId xmlns:a16="http://schemas.microsoft.com/office/drawing/2014/main" id="{FC3406D8-9DDF-42DD-9013-8D4167BA0F25}"/>
              </a:ext>
            </a:extLst>
          </p:cNvPr>
          <p:cNvSpPr>
            <a:spLocks noChangeArrowheads="1"/>
          </p:cNvSpPr>
          <p:nvPr/>
        </p:nvSpPr>
        <p:spPr bwMode="auto">
          <a:xfrm>
            <a:off x="2786063" y="423863"/>
            <a:ext cx="35718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altLang="fr-FR" sz="3200" b="1">
                <a:solidFill>
                  <a:srgbClr val="000000"/>
                </a:solidFill>
              </a:rPr>
              <a:t>Le Château d'If :</a:t>
            </a:r>
          </a:p>
        </p:txBody>
      </p:sp>
      <p:pic>
        <p:nvPicPr>
          <p:cNvPr id="133143" name="Picture 23">
            <a:hlinkClick r:id="rId6" action="ppaction://hlinksldjump"/>
            <a:extLst>
              <a:ext uri="{FF2B5EF4-FFF2-40B4-BE49-F238E27FC236}">
                <a16:creationId xmlns:a16="http://schemas.microsoft.com/office/drawing/2014/main" id="{16A7E4BC-299A-4780-A752-115EC71ABAEC}"/>
              </a:ext>
            </a:extLst>
          </p:cNvPr>
          <p:cNvPicPr>
            <a:picLocks noGrp="1" noChangeAspect="1" noChangeArrowheads="1" noCrop="1"/>
          </p:cNvPicPr>
          <p:nvPr>
            <p:ph sz="half" idx="1"/>
          </p:nvPr>
        </p:nvPicPr>
        <p:blipFill>
          <a:blip r:embed="rId7">
            <a:extLst>
              <a:ext uri="{28A0092B-C50C-407E-A947-70E740481C1C}">
                <a14:useLocalDpi xmlns:a14="http://schemas.microsoft.com/office/drawing/2010/main" val="0"/>
              </a:ext>
            </a:extLst>
          </a:blip>
          <a:srcRect/>
          <a:stretch>
            <a:fillRect/>
          </a:stretch>
        </p:blipFill>
        <p:spPr>
          <a:xfrm>
            <a:off x="7820025" y="5748338"/>
            <a:ext cx="717550" cy="5381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tout marseille">
  <a:themeElements>
    <a:clrScheme name="tout marseille 2">
      <a:dk1>
        <a:srgbClr val="000099"/>
      </a:dk1>
      <a:lt1>
        <a:srgbClr val="FFFFFF"/>
      </a:lt1>
      <a:dk2>
        <a:srgbClr val="000066"/>
      </a:dk2>
      <a:lt2>
        <a:srgbClr val="EAEAEA"/>
      </a:lt2>
      <a:accent1>
        <a:srgbClr val="66CCFF"/>
      </a:accent1>
      <a:accent2>
        <a:srgbClr val="0066FF"/>
      </a:accent2>
      <a:accent3>
        <a:srgbClr val="AAAAB8"/>
      </a:accent3>
      <a:accent4>
        <a:srgbClr val="DADADA"/>
      </a:accent4>
      <a:accent5>
        <a:srgbClr val="B8E2FF"/>
      </a:accent5>
      <a:accent6>
        <a:srgbClr val="005CE7"/>
      </a:accent6>
      <a:hlink>
        <a:srgbClr val="FFFFCC"/>
      </a:hlink>
      <a:folHlink>
        <a:srgbClr val="99CC00"/>
      </a:folHlink>
    </a:clrScheme>
    <a:fontScheme name="tout marseille">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altLang="fr-FR" sz="1800" b="0" i="0" u="none" strike="noStrike" cap="none" normalizeH="0" baseline="0" smtClean="0">
            <a:ln>
              <a:noFill/>
            </a:ln>
            <a:solidFill>
              <a:schemeClr val="tx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fr-FR" altLang="fr-FR" sz="1800" b="0" i="0" u="none" strike="noStrike" cap="none" normalizeH="0" baseline="0" smtClean="0">
            <a:ln>
              <a:noFill/>
            </a:ln>
            <a:solidFill>
              <a:schemeClr val="tx1"/>
            </a:solidFill>
            <a:effectLst/>
            <a:latin typeface="Tahoma" panose="020B0604030504040204" pitchFamily="34" charset="0"/>
          </a:defRPr>
        </a:defPPr>
      </a:lstStyle>
    </a:lnDef>
  </a:objectDefaults>
  <a:extraClrSchemeLst>
    <a:extraClrScheme>
      <a:clrScheme name="tout marseille 1">
        <a:dk1>
          <a:srgbClr val="BD3737"/>
        </a:dk1>
        <a:lt1>
          <a:srgbClr val="FFFFFF"/>
        </a:lt1>
        <a:dk2>
          <a:srgbClr val="721E1E"/>
        </a:dk2>
        <a:lt2>
          <a:srgbClr val="FFCC00"/>
        </a:lt2>
        <a:accent1>
          <a:srgbClr val="FF6600"/>
        </a:accent1>
        <a:accent2>
          <a:srgbClr val="CC3300"/>
        </a:accent2>
        <a:accent3>
          <a:srgbClr val="BCABAB"/>
        </a:accent3>
        <a:accent4>
          <a:srgbClr val="DADADA"/>
        </a:accent4>
        <a:accent5>
          <a:srgbClr val="FFB8AA"/>
        </a:accent5>
        <a:accent6>
          <a:srgbClr val="B92D00"/>
        </a:accent6>
        <a:hlink>
          <a:srgbClr val="F7CC2F"/>
        </a:hlink>
        <a:folHlink>
          <a:srgbClr val="C7C6B1"/>
        </a:folHlink>
      </a:clrScheme>
      <a:clrMap bg1="dk2" tx1="lt1" bg2="dk1" tx2="lt2" accent1="accent1" accent2="accent2" accent3="accent3" accent4="accent4" accent5="accent5" accent6="accent6" hlink="hlink" folHlink="folHlink"/>
    </a:extraClrScheme>
    <a:extraClrScheme>
      <a:clrScheme name="tout marseille 2">
        <a:dk1>
          <a:srgbClr val="000099"/>
        </a:dk1>
        <a:lt1>
          <a:srgbClr val="FFFFFF"/>
        </a:lt1>
        <a:dk2>
          <a:srgbClr val="000066"/>
        </a:dk2>
        <a:lt2>
          <a:srgbClr val="EAEAEA"/>
        </a:lt2>
        <a:accent1>
          <a:srgbClr val="66CCFF"/>
        </a:accent1>
        <a:accent2>
          <a:srgbClr val="0066FF"/>
        </a:accent2>
        <a:accent3>
          <a:srgbClr val="AAAAB8"/>
        </a:accent3>
        <a:accent4>
          <a:srgbClr val="DADADA"/>
        </a:accent4>
        <a:accent5>
          <a:srgbClr val="B8E2FF"/>
        </a:accent5>
        <a:accent6>
          <a:srgbClr val="005CE7"/>
        </a:accent6>
        <a:hlink>
          <a:srgbClr val="FFFFCC"/>
        </a:hlink>
        <a:folHlink>
          <a:srgbClr val="99CC00"/>
        </a:folHlink>
      </a:clrScheme>
      <a:clrMap bg1="dk2" tx1="lt1" bg2="dk1" tx2="lt2" accent1="accent1" accent2="accent2" accent3="accent3" accent4="accent4" accent5="accent5" accent6="accent6" hlink="hlink" folHlink="folHlink"/>
    </a:extraClrScheme>
    <a:extraClrScheme>
      <a:clrScheme name="tout marseille 3">
        <a:dk1>
          <a:srgbClr val="6600CC"/>
        </a:dk1>
        <a:lt1>
          <a:srgbClr val="FFFFFF"/>
        </a:lt1>
        <a:dk2>
          <a:srgbClr val="4B0096"/>
        </a:dk2>
        <a:lt2>
          <a:srgbClr val="CDD7DF"/>
        </a:lt2>
        <a:accent1>
          <a:srgbClr val="9999FF"/>
        </a:accent1>
        <a:accent2>
          <a:srgbClr val="7850BA"/>
        </a:accent2>
        <a:accent3>
          <a:srgbClr val="B1AAC9"/>
        </a:accent3>
        <a:accent4>
          <a:srgbClr val="DADADA"/>
        </a:accent4>
        <a:accent5>
          <a:srgbClr val="CACAFF"/>
        </a:accent5>
        <a:accent6>
          <a:srgbClr val="6C48A8"/>
        </a:accent6>
        <a:hlink>
          <a:srgbClr val="00CCFF"/>
        </a:hlink>
        <a:folHlink>
          <a:srgbClr val="0796B3"/>
        </a:folHlink>
      </a:clrScheme>
      <a:clrMap bg1="dk2" tx1="lt1" bg2="dk1" tx2="lt2" accent1="accent1" accent2="accent2" accent3="accent3" accent4="accent4" accent5="accent5" accent6="accent6" hlink="hlink" folHlink="folHlink"/>
    </a:extraClrScheme>
    <a:extraClrScheme>
      <a:clrScheme name="tout marseille 4">
        <a:dk1>
          <a:srgbClr val="55863C"/>
        </a:dk1>
        <a:lt1>
          <a:srgbClr val="FFFFFF"/>
        </a:lt1>
        <a:dk2>
          <a:srgbClr val="375F2F"/>
        </a:dk2>
        <a:lt2>
          <a:srgbClr val="D1EFB3"/>
        </a:lt2>
        <a:accent1>
          <a:srgbClr val="00CC66"/>
        </a:accent1>
        <a:accent2>
          <a:srgbClr val="8EAC66"/>
        </a:accent2>
        <a:accent3>
          <a:srgbClr val="AEB6AD"/>
        </a:accent3>
        <a:accent4>
          <a:srgbClr val="DADADA"/>
        </a:accent4>
        <a:accent5>
          <a:srgbClr val="AAE2B8"/>
        </a:accent5>
        <a:accent6>
          <a:srgbClr val="809B5C"/>
        </a:accent6>
        <a:hlink>
          <a:srgbClr val="B4EF7F"/>
        </a:hlink>
        <a:folHlink>
          <a:srgbClr val="F8F6AC"/>
        </a:folHlink>
      </a:clrScheme>
      <a:clrMap bg1="dk2" tx1="lt1" bg2="dk1" tx2="lt2" accent1="accent1" accent2="accent2" accent3="accent3" accent4="accent4" accent5="accent5" accent6="accent6" hlink="hlink" folHlink="folHlink"/>
    </a:extraClrScheme>
    <a:extraClrScheme>
      <a:clrScheme name="tout marseille 5">
        <a:dk1>
          <a:srgbClr val="588073"/>
        </a:dk1>
        <a:lt1>
          <a:srgbClr val="FFFFFF"/>
        </a:lt1>
        <a:dk2>
          <a:srgbClr val="486768"/>
        </a:dk2>
        <a:lt2>
          <a:srgbClr val="DDDDDD"/>
        </a:lt2>
        <a:accent1>
          <a:srgbClr val="33CCCC"/>
        </a:accent1>
        <a:accent2>
          <a:srgbClr val="008871"/>
        </a:accent2>
        <a:accent3>
          <a:srgbClr val="B1B8B9"/>
        </a:accent3>
        <a:accent4>
          <a:srgbClr val="DADADA"/>
        </a:accent4>
        <a:accent5>
          <a:srgbClr val="ADE2E2"/>
        </a:accent5>
        <a:accent6>
          <a:srgbClr val="007B66"/>
        </a:accent6>
        <a:hlink>
          <a:srgbClr val="00CC99"/>
        </a:hlink>
        <a:folHlink>
          <a:srgbClr val="A8A8A8"/>
        </a:folHlink>
      </a:clrScheme>
      <a:clrMap bg1="dk2" tx1="lt1" bg2="dk1" tx2="lt2" accent1="accent1" accent2="accent2" accent3="accent3" accent4="accent4" accent5="accent5" accent6="accent6" hlink="hlink" folHlink="folHlink"/>
    </a:extraClrScheme>
    <a:extraClrScheme>
      <a:clrScheme name="tout marseille 6">
        <a:dk1>
          <a:srgbClr val="6B6C75"/>
        </a:dk1>
        <a:lt1>
          <a:srgbClr val="FFFFFF"/>
        </a:lt1>
        <a:dk2>
          <a:srgbClr val="575863"/>
        </a:dk2>
        <a:lt2>
          <a:srgbClr val="FFFFCC"/>
        </a:lt2>
        <a:accent1>
          <a:srgbClr val="677481"/>
        </a:accent1>
        <a:accent2>
          <a:srgbClr val="697E5E"/>
        </a:accent2>
        <a:accent3>
          <a:srgbClr val="B4B4B7"/>
        </a:accent3>
        <a:accent4>
          <a:srgbClr val="DADADA"/>
        </a:accent4>
        <a:accent5>
          <a:srgbClr val="B8BCC1"/>
        </a:accent5>
        <a:accent6>
          <a:srgbClr val="5E7254"/>
        </a:accent6>
        <a:hlink>
          <a:srgbClr val="E9E77F"/>
        </a:hlink>
        <a:folHlink>
          <a:srgbClr val="D3A44F"/>
        </a:folHlink>
      </a:clrScheme>
      <a:clrMap bg1="dk2" tx1="lt1" bg2="dk1" tx2="lt2" accent1="accent1" accent2="accent2" accent3="accent3" accent4="accent4" accent5="accent5" accent6="accent6" hlink="hlink" folHlink="folHlink"/>
    </a:extraClrScheme>
    <a:extraClrScheme>
      <a:clrScheme name="tout marseille 7">
        <a:dk1>
          <a:srgbClr val="000000"/>
        </a:dk1>
        <a:lt1>
          <a:srgbClr val="C4D6BE"/>
        </a:lt1>
        <a:dk2>
          <a:srgbClr val="339966"/>
        </a:dk2>
        <a:lt2>
          <a:srgbClr val="EFFBF0"/>
        </a:lt2>
        <a:accent1>
          <a:srgbClr val="DDDDDD"/>
        </a:accent1>
        <a:accent2>
          <a:srgbClr val="CCFF99"/>
        </a:accent2>
        <a:accent3>
          <a:srgbClr val="DEE8DB"/>
        </a:accent3>
        <a:accent4>
          <a:srgbClr val="000000"/>
        </a:accent4>
        <a:accent5>
          <a:srgbClr val="EBEBEB"/>
        </a:accent5>
        <a:accent6>
          <a:srgbClr val="B9E78A"/>
        </a:accent6>
        <a:hlink>
          <a:srgbClr val="009900"/>
        </a:hlink>
        <a:folHlink>
          <a:srgbClr val="336600"/>
        </a:folHlink>
      </a:clrScheme>
      <a:clrMap bg1="lt1" tx1="dk1" bg2="lt2" tx2="dk2" accent1="accent1" accent2="accent2" accent3="accent3" accent4="accent4" accent5="accent5" accent6="accent6" hlink="hlink" folHlink="folHlink"/>
    </a:extraClrScheme>
    <a:extraClrScheme>
      <a:clrScheme name="tout marseille 8">
        <a:dk1>
          <a:srgbClr val="000000"/>
        </a:dk1>
        <a:lt1>
          <a:srgbClr val="D6DAE4"/>
        </a:lt1>
        <a:dk2>
          <a:srgbClr val="000099"/>
        </a:dk2>
        <a:lt2>
          <a:srgbClr val="FFFFFF"/>
        </a:lt2>
        <a:accent1>
          <a:srgbClr val="BFDEE3"/>
        </a:accent1>
        <a:accent2>
          <a:srgbClr val="C0C0C0"/>
        </a:accent2>
        <a:accent3>
          <a:srgbClr val="E8EAEF"/>
        </a:accent3>
        <a:accent4>
          <a:srgbClr val="000000"/>
        </a:accent4>
        <a:accent5>
          <a:srgbClr val="DCECEF"/>
        </a:accent5>
        <a:accent6>
          <a:srgbClr val="AEAEAE"/>
        </a:accent6>
        <a:hlink>
          <a:srgbClr val="3333CC"/>
        </a:hlink>
        <a:folHlink>
          <a:srgbClr val="5E93C9"/>
        </a:folHlink>
      </a:clrScheme>
      <a:clrMap bg1="lt1" tx1="dk1" bg2="lt2" tx2="dk2" accent1="accent1" accent2="accent2" accent3="accent3" accent4="accent4" accent5="accent5" accent6="accent6" hlink="hlink" folHlink="folHlink"/>
    </a:extraClrScheme>
    <a:extraClrScheme>
      <a:clrScheme name="tout marseille 9">
        <a:dk1>
          <a:srgbClr val="4A2500"/>
        </a:dk1>
        <a:lt1>
          <a:srgbClr val="C2C0BA"/>
        </a:lt1>
        <a:dk2>
          <a:srgbClr val="788569"/>
        </a:dk2>
        <a:lt2>
          <a:srgbClr val="F4F4EC"/>
        </a:lt2>
        <a:accent1>
          <a:srgbClr val="E1DFC1"/>
        </a:accent1>
        <a:accent2>
          <a:srgbClr val="A5A7AF"/>
        </a:accent2>
        <a:accent3>
          <a:srgbClr val="DDDCD9"/>
        </a:accent3>
        <a:accent4>
          <a:srgbClr val="3E1E00"/>
        </a:accent4>
        <a:accent5>
          <a:srgbClr val="EEECDD"/>
        </a:accent5>
        <a:accent6>
          <a:srgbClr val="95979E"/>
        </a:accent6>
        <a:hlink>
          <a:srgbClr val="9C9800"/>
        </a:hlink>
        <a:folHlink>
          <a:srgbClr val="666633"/>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Marseille 01</Template>
  <TotalTime>11</TotalTime>
  <Words>971</Words>
  <Application>Microsoft Office PowerPoint</Application>
  <PresentationFormat>Affichage à l'écran (4:3)</PresentationFormat>
  <Paragraphs>77</Paragraphs>
  <Slides>45</Slides>
  <Notes>1</Notes>
  <HiddenSlides>2</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45</vt:i4>
      </vt:variant>
    </vt:vector>
  </HeadingPairs>
  <TitlesOfParts>
    <vt:vector size="51" baseType="lpstr">
      <vt:lpstr>Arial</vt:lpstr>
      <vt:lpstr>Cooper Black</vt:lpstr>
      <vt:lpstr>Copperplate Gothic Bold</vt:lpstr>
      <vt:lpstr>Tahoma</vt:lpstr>
      <vt:lpstr>Wingdings</vt:lpstr>
      <vt:lpstr>tout marseille</vt:lpstr>
      <vt:lpstr>Présentation PowerPoint</vt:lpstr>
      <vt:lpstr>Présentation PowerPoint</vt:lpstr>
      <vt:lpstr>Présentation PowerPoint</vt:lpstr>
      <vt:lpstr>Présentation PowerPoint</vt:lpstr>
      <vt:lpstr>Présentation PowerPoint</vt:lpstr>
      <vt:lpstr>Présentation PowerPoint</vt:lpstr>
      <vt:lpstr>A l’armée  dans la marine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Roger Audibert</dc:creator>
  <cp:lastModifiedBy>Roger Audibert</cp:lastModifiedBy>
  <cp:revision>3</cp:revision>
  <dcterms:created xsi:type="dcterms:W3CDTF">2021-06-18T07:21:56Z</dcterms:created>
  <dcterms:modified xsi:type="dcterms:W3CDTF">2021-06-18T07:36:27Z</dcterms:modified>
</cp:coreProperties>
</file>