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purl.oclc.org/ooxml/officeDocument/relationships/metadata/thumbnail" Target="docProps/thumbnail.jpeg"/><Relationship Id="rId1" Type="http://purl.oclc.org/ooxml/officeDocument/relationships/officeDocument" Target="ppt/presentation.xml"/><Relationship Id="rId4" Type="http://purl.oclc.org/ooxml/officeDocument/relationships/extendedProperties" Target="docProps/app.xml"/></Relationships>
</file>

<file path=ppt/presentation.xml><?xml version="1.0" encoding="utf-8"?>
<p:presentation xmlns:a="http://purl.oclc.org/ooxml/drawingml/main" xmlns:r="http://purl.oclc.org/ooxml/officeDocument/relationships" xmlns:p="http://purl.oclc.org/ooxml/presentationml/main" saveSubsetFonts="1" conformance="strict">
  <p:sldMasterIdLst>
    <p:sldMasterId id="2147483744" r:id="rId1"/>
  </p:sldMasterIdLst>
  <p:sldIdLst>
    <p:sldId id="257" r:id="rId2"/>
    <p:sldId id="259" r:id="rId3"/>
    <p:sldId id="262" r:id="rId4"/>
    <p:sldId id="264" r:id="rId5"/>
    <p:sldId id="266" r:id="rId6"/>
    <p:sldId id="268" r:id="rId7"/>
    <p:sldId id="271" r:id="rId8"/>
    <p:sldId id="273" r:id="rId9"/>
    <p:sldId id="276" r:id="rId10"/>
    <p:sldId id="260" r:id="rId11"/>
    <p:sldId id="277" r:id="rId12"/>
    <p:sldId id="279" r:id="rId13"/>
    <p:sldId id="281" r:id="rId14"/>
    <p:sldId id="283" r:id="rId15"/>
    <p:sldId id="285" r:id="rId16"/>
    <p:sldId id="287" r:id="rId17"/>
    <p:sldId id="288" r:id="rId18"/>
    <p:sldId id="290" r:id="rId19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purl.oclc.org/ooxml/drawingml/main" xmlns:r="http://purl.oclc.org/ooxml/officeDocument/relationships" xmlns:p="http://purl.oclc.org/ooxml/presentationml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purl.oclc.org/ooxml/drawingml/main" def="{5C22544A-7EE6-4342-B048-85BDC9FD1C3A}"/>
</file>

<file path=ppt/viewProps.xml><?xml version="1.0" encoding="utf-8"?>
<p:viewPr xmlns:a="http://purl.oclc.org/ooxml/drawingml/main" xmlns:r="http://purl.oclc.org/ooxml/officeDocument/relationships" xmlns:p="http://purl.oclc.org/ooxml/presentationml/main">
  <p:normalViewPr horzBarState="maximized">
    <p:restoredLeft sz="14.995%" autoAdjust="0"/>
    <p:restoredTop sz="94.66%"/>
  </p:normalViewPr>
  <p:slideViewPr>
    <p:cSldViewPr snapToGrid="0">
      <p:cViewPr varScale="1">
        <p:scale>
          <a:sx n="55" d="100"/>
          <a:sy n="55" d="100"/>
        </p:scale>
        <p:origin x="123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purl.oclc.org/ooxml/officeDocument/relationships/slide" Target="slides/slide7.xml"/><Relationship Id="rId13" Type="http://purl.oclc.org/ooxml/officeDocument/relationships/slide" Target="slides/slide12.xml"/><Relationship Id="rId18" Type="http://purl.oclc.org/ooxml/officeDocument/relationships/slide" Target="slides/slide17.xml"/><Relationship Id="rId3" Type="http://purl.oclc.org/ooxml/officeDocument/relationships/slide" Target="slides/slide2.xml"/><Relationship Id="rId21" Type="http://purl.oclc.org/ooxml/officeDocument/relationships/viewProps" Target="viewProps.xml"/><Relationship Id="rId7" Type="http://purl.oclc.org/ooxml/officeDocument/relationships/slide" Target="slides/slide6.xml"/><Relationship Id="rId12" Type="http://purl.oclc.org/ooxml/officeDocument/relationships/slide" Target="slides/slide11.xml"/><Relationship Id="rId17" Type="http://purl.oclc.org/ooxml/officeDocument/relationships/slide" Target="slides/slide16.xml"/><Relationship Id="rId2" Type="http://purl.oclc.org/ooxml/officeDocument/relationships/slide" Target="slides/slide1.xml"/><Relationship Id="rId16" Type="http://purl.oclc.org/ooxml/officeDocument/relationships/slide" Target="slides/slide15.xml"/><Relationship Id="rId20" Type="http://purl.oclc.org/ooxml/officeDocument/relationships/presProps" Target="presProps.xml"/><Relationship Id="rId1" Type="http://purl.oclc.org/ooxml/officeDocument/relationships/slideMaster" Target="slideMasters/slideMaster1.xml"/><Relationship Id="rId6" Type="http://purl.oclc.org/ooxml/officeDocument/relationships/slide" Target="slides/slide5.xml"/><Relationship Id="rId11" Type="http://purl.oclc.org/ooxml/officeDocument/relationships/slide" Target="slides/slide10.xml"/><Relationship Id="rId5" Type="http://purl.oclc.org/ooxml/officeDocument/relationships/slide" Target="slides/slide4.xml"/><Relationship Id="rId15" Type="http://purl.oclc.org/ooxml/officeDocument/relationships/slide" Target="slides/slide14.xml"/><Relationship Id="rId23" Type="http://purl.oclc.org/ooxml/officeDocument/relationships/tableStyles" Target="tableStyles.xml"/><Relationship Id="rId10" Type="http://purl.oclc.org/ooxml/officeDocument/relationships/slide" Target="slides/slide9.xml"/><Relationship Id="rId19" Type="http://purl.oclc.org/ooxml/officeDocument/relationships/slide" Target="slides/slide18.xml"/><Relationship Id="rId4" Type="http://purl.oclc.org/ooxml/officeDocument/relationships/slide" Target="slides/slide3.xml"/><Relationship Id="rId9" Type="http://purl.oclc.org/ooxml/officeDocument/relationships/slide" Target="slides/slide8.xml"/><Relationship Id="rId14" Type="http://purl.oclc.org/ooxml/officeDocument/relationships/slide" Target="slides/slide13.xml"/><Relationship Id="rId22" Type="http://purl.oclc.org/ooxml/officeDocument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purl.oclc.org/ooxml/officeDocument/relationships/audio" Target="../media/audio1.wav"/><Relationship Id="rId2" Type="http://purl.oclc.org/ooxml/officeDocument/relationships/slideMaster" Target="../slideMasters/slideMaster1.xml"/><Relationship Id="rId1" Type="http://purl.oclc.org/ooxml/officeDocument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purl.oclc.org/ooxml/officeDocument/relationships/audio" Target="../media/audio1.wav"/><Relationship Id="rId2" Type="http://purl.oclc.org/ooxml/officeDocument/relationships/slideMaster" Target="../slideMasters/slideMaster1.xml"/><Relationship Id="rId1" Type="http://purl.oclc.org/ooxml/officeDocument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purl.oclc.org/ooxml/officeDocument/relationships/audio" Target="../media/audio1.wav"/><Relationship Id="rId2" Type="http://purl.oclc.org/ooxml/officeDocument/relationships/slideMaster" Target="../slideMasters/slideMaster1.xml"/><Relationship Id="rId1" Type="http://purl.oclc.org/ooxml/officeDocument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purl.oclc.org/ooxml/officeDocument/relationships/audio" Target="../media/audio1.wav"/><Relationship Id="rId2" Type="http://purl.oclc.org/ooxml/officeDocument/relationships/slideMaster" Target="../slideMasters/slideMaster1.xml"/><Relationship Id="rId1" Type="http://purl.oclc.org/ooxml/officeDocument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purl.oclc.org/ooxml/officeDocument/relationships/audio" Target="../media/audio1.wav"/><Relationship Id="rId2" Type="http://purl.oclc.org/ooxml/officeDocument/relationships/slideMaster" Target="../slideMasters/slideMaster1.xml"/><Relationship Id="rId1" Type="http://purl.oclc.org/ooxml/officeDocument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purl.oclc.org/ooxml/officeDocument/relationships/audio" Target="../media/audio1.wav"/><Relationship Id="rId2" Type="http://purl.oclc.org/ooxml/officeDocument/relationships/slideMaster" Target="../slideMasters/slideMaster1.xml"/><Relationship Id="rId1" Type="http://purl.oclc.org/ooxml/officeDocument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purl.oclc.org/ooxml/officeDocument/relationships/audio" Target="../media/audio1.wav"/><Relationship Id="rId2" Type="http://purl.oclc.org/ooxml/officeDocument/relationships/slideMaster" Target="../slideMasters/slideMaster1.xml"/><Relationship Id="rId1" Type="http://purl.oclc.org/ooxml/officeDocument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purl.oclc.org/ooxml/officeDocument/relationships/audio" Target="../media/audio1.wav"/><Relationship Id="rId2" Type="http://purl.oclc.org/ooxml/officeDocument/relationships/slideMaster" Target="../slideMasters/slideMaster1.xml"/><Relationship Id="rId1" Type="http://purl.oclc.org/ooxml/officeDocument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purl.oclc.org/ooxml/officeDocument/relationships/audio" Target="../media/audio1.wav"/><Relationship Id="rId2" Type="http://purl.oclc.org/ooxml/officeDocument/relationships/slideMaster" Target="../slideMasters/slideMaster1.xml"/><Relationship Id="rId1" Type="http://purl.oclc.org/ooxml/officeDocument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purl.oclc.org/ooxml/officeDocument/relationships/audio" Target="../media/audio1.wav"/><Relationship Id="rId2" Type="http://purl.oclc.org/ooxml/officeDocument/relationships/slideMaster" Target="../slideMasters/slideMaster1.xml"/><Relationship Id="rId1" Type="http://purl.oclc.org/ooxml/officeDocument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purl.oclc.org/ooxml/officeDocument/relationships/audio" Target="../media/audio1.wav"/><Relationship Id="rId2" Type="http://purl.oclc.org/ooxml/officeDocument/relationships/slideMaster" Target="../slideMasters/slideMaster1.xml"/><Relationship Id="rId1" Type="http://purl.oclc.org/ooxml/officeDocument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purl.oclc.org/ooxml/officeDocument/relationships/audio" Target="../media/audio1.wav"/><Relationship Id="rId2" Type="http://purl.oclc.org/ooxml/officeDocument/relationships/slideMaster" Target="../slideMasters/slideMaster1.xml"/><Relationship Id="rId1" Type="http://purl.oclc.org/ooxml/officeDocument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purl.oclc.org/ooxml/officeDocument/relationships/audio" Target="../media/audio1.wav"/><Relationship Id="rId2" Type="http://purl.oclc.org/ooxml/officeDocument/relationships/slideMaster" Target="../slideMasters/slideMaster1.xml"/><Relationship Id="rId1" Type="http://purl.oclc.org/ooxml/officeDocument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purl.oclc.org/ooxml/officeDocument/relationships/audio" Target="../media/audio1.wav"/><Relationship Id="rId2" Type="http://purl.oclc.org/ooxml/officeDocument/relationships/slideMaster" Target="../slideMasters/slideMaster1.xml"/><Relationship Id="rId1" Type="http://purl.oclc.org/ooxml/officeDocument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purl.oclc.org/ooxml/officeDocument/relationships/audio" Target="../media/audio1.wav"/><Relationship Id="rId2" Type="http://purl.oclc.org/ooxml/officeDocument/relationships/slideMaster" Target="../slideMasters/slideMaster1.xml"/><Relationship Id="rId1" Type="http://purl.oclc.org/ooxml/officeDocument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purl.oclc.org/ooxml/officeDocument/relationships/audio" Target="../media/audio1.wav"/><Relationship Id="rId2" Type="http://purl.oclc.org/ooxml/officeDocument/relationships/slideMaster" Target="../slideMasters/slideMaster1.xml"/><Relationship Id="rId1" Type="http://purl.oclc.org/ooxml/officeDocument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purl.oclc.org/ooxml/officeDocument/relationships/audio" Target="../media/audio1.wav"/><Relationship Id="rId2" Type="http://purl.oclc.org/ooxml/officeDocument/relationships/slideMaster" Target="../slideMasters/slideMaster1.xml"/><Relationship Id="rId1" Type="http://purl.oclc.org/ooxml/officeDocument/relationships/audio" Target="../media/audio1.wav"/></Relationships>
</file>

<file path=ppt/slideLayouts/slideLayout1.xml><?xml version="1.0" encoding="utf-8"?>
<p:sldLayout xmlns:a="http://purl.oclc.org/ooxml/drawingml/main" xmlns:r="http://purl.oclc.org/ooxml/officeDocument/relationships" xmlns:p="http://purl.oclc.org/ooxml/presentationml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2638" y="2257163"/>
            <a:ext cx="10947587" cy="5190910"/>
          </a:xfrm>
        </p:spPr>
        <p:txBody>
          <a:bodyPr anchor="b"/>
          <a:lstStyle>
            <a:lvl1pPr>
              <a:defRPr sz="1122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2638" y="7448068"/>
            <a:ext cx="10947587" cy="1342978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712775" indent="0" algn="ctr">
              <a:buNone/>
              <a:defRPr>
                <a:solidFill>
                  <a:schemeClr val="tx1">
                    <a:tint val="75%"/>
                  </a:schemeClr>
                </a:solidFill>
              </a:defRPr>
            </a:lvl2pPr>
            <a:lvl3pPr marL="1425550" indent="0" algn="ctr">
              <a:buNone/>
              <a:defRPr>
                <a:solidFill>
                  <a:schemeClr val="tx1">
                    <a:tint val="75%"/>
                  </a:schemeClr>
                </a:solidFill>
              </a:defRPr>
            </a:lvl3pPr>
            <a:lvl4pPr marL="2138324" indent="0" algn="ctr">
              <a:buNone/>
              <a:defRPr>
                <a:solidFill>
                  <a:schemeClr val="tx1">
                    <a:tint val="75%"/>
                  </a:schemeClr>
                </a:solidFill>
              </a:defRPr>
            </a:lvl4pPr>
            <a:lvl5pPr marL="2851099" indent="0" algn="ctr">
              <a:buNone/>
              <a:defRPr>
                <a:solidFill>
                  <a:schemeClr val="tx1">
                    <a:tint val="75%"/>
                  </a:schemeClr>
                </a:solidFill>
              </a:defRPr>
            </a:lvl5pPr>
            <a:lvl6pPr marL="3563874" indent="0" algn="ctr">
              <a:buNone/>
              <a:defRPr>
                <a:solidFill>
                  <a:schemeClr val="tx1">
                    <a:tint val="75%"/>
                  </a:schemeClr>
                </a:solidFill>
              </a:defRPr>
            </a:lvl6pPr>
            <a:lvl7pPr marL="4276649" indent="0" algn="ctr">
              <a:buNone/>
              <a:defRPr>
                <a:solidFill>
                  <a:schemeClr val="tx1">
                    <a:tint val="75%"/>
                  </a:schemeClr>
                </a:solidFill>
              </a:defRPr>
            </a:lvl7pPr>
            <a:lvl8pPr marL="4989424" indent="0" algn="ctr">
              <a:buNone/>
              <a:defRPr>
                <a:solidFill>
                  <a:schemeClr val="tx1">
                    <a:tint val="75%"/>
                  </a:schemeClr>
                </a:solidFill>
              </a:defRPr>
            </a:lvl8pPr>
            <a:lvl9pPr marL="5702198" indent="0" algn="ctr">
              <a:buNone/>
              <a:defRPr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5AD4-8FEE-4B1C-908F-5D89583FD0E4}" type="datetimeFigureOut">
              <a:rPr lang="fr-FR" smtClean="0"/>
              <a:t>18/06/2021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C165-02EE-4CD0-A107-484FE915E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397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1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0.xml><?xml version="1.0" encoding="utf-8"?>
<p:sldLayout xmlns:a="http://purl.oclc.org/ooxml/drawingml/main" xmlns:r="http://purl.oclc.org/ooxml/officeDocument/relationships" xmlns:p="http://purl.oclc.org/ooxml/presentationml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640" y="7484249"/>
            <a:ext cx="10947585" cy="883560"/>
          </a:xfrm>
        </p:spPr>
        <p:txBody>
          <a:bodyPr anchor="b">
            <a:normAutofit/>
          </a:bodyPr>
          <a:lstStyle>
            <a:lvl1pPr algn="l">
              <a:defRPr sz="3742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32638" y="1069181"/>
            <a:ext cx="10947587" cy="56759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%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94"/>
            </a:lvl1pPr>
            <a:lvl2pPr marL="712775" indent="0">
              <a:buNone/>
              <a:defRPr sz="2494"/>
            </a:lvl2pPr>
            <a:lvl3pPr marL="1425550" indent="0">
              <a:buNone/>
              <a:defRPr sz="2494"/>
            </a:lvl3pPr>
            <a:lvl4pPr marL="2138324" indent="0">
              <a:buNone/>
              <a:defRPr sz="2494"/>
            </a:lvl4pPr>
            <a:lvl5pPr marL="2851099" indent="0">
              <a:buNone/>
              <a:defRPr sz="2494"/>
            </a:lvl5pPr>
            <a:lvl6pPr marL="3563874" indent="0">
              <a:buNone/>
              <a:defRPr sz="2494"/>
            </a:lvl6pPr>
            <a:lvl7pPr marL="4276649" indent="0">
              <a:buNone/>
              <a:defRPr sz="2494"/>
            </a:lvl7pPr>
            <a:lvl8pPr marL="4989424" indent="0">
              <a:buNone/>
              <a:defRPr sz="2494"/>
            </a:lvl8pPr>
            <a:lvl9pPr marL="5702198" indent="0">
              <a:buNone/>
              <a:defRPr sz="2494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2640" y="8367809"/>
            <a:ext cx="10947583" cy="769711"/>
          </a:xfrm>
        </p:spPr>
        <p:txBody>
          <a:bodyPr>
            <a:normAutofit/>
          </a:bodyPr>
          <a:lstStyle>
            <a:lvl1pPr marL="0" indent="0">
              <a:buNone/>
              <a:defRPr sz="1871"/>
            </a:lvl1pPr>
            <a:lvl2pPr marL="712775" indent="0">
              <a:buNone/>
              <a:defRPr sz="1871"/>
            </a:lvl2pPr>
            <a:lvl3pPr marL="1425550" indent="0">
              <a:buNone/>
              <a:defRPr sz="1559"/>
            </a:lvl3pPr>
            <a:lvl4pPr marL="2138324" indent="0">
              <a:buNone/>
              <a:defRPr sz="1403"/>
            </a:lvl4pPr>
            <a:lvl5pPr marL="2851099" indent="0">
              <a:buNone/>
              <a:defRPr sz="1403"/>
            </a:lvl5pPr>
            <a:lvl6pPr marL="3563874" indent="0">
              <a:buNone/>
              <a:defRPr sz="1403"/>
            </a:lvl6pPr>
            <a:lvl7pPr marL="4276649" indent="0">
              <a:buNone/>
              <a:defRPr sz="1403"/>
            </a:lvl7pPr>
            <a:lvl8pPr marL="4989424" indent="0">
              <a:buNone/>
              <a:defRPr sz="1403"/>
            </a:lvl8pPr>
            <a:lvl9pPr marL="5702198" indent="0">
              <a:buNone/>
              <a:defRPr sz="140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5AD4-8FEE-4B1C-908F-5D89583FD0E4}" type="datetimeFigureOut">
              <a:rPr lang="fr-FR" smtClean="0"/>
              <a:t>18/06/2021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C165-02EE-4CD0-A107-484FE915E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302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1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1.xml><?xml version="1.0" encoding="utf-8"?>
<p:sldLayout xmlns:a="http://purl.oclc.org/ooxml/drawingml/main" xmlns:r="http://purl.oclc.org/ooxml/officeDocument/relationships" xmlns:p="http://purl.oclc.org/ooxml/presentationml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638" y="2257161"/>
            <a:ext cx="10947587" cy="3088746"/>
          </a:xfrm>
        </p:spPr>
        <p:txBody>
          <a:bodyPr/>
          <a:lstStyle>
            <a:lvl1pPr>
              <a:defRPr sz="748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2638" y="5702300"/>
            <a:ext cx="10947587" cy="3682736"/>
          </a:xfrm>
        </p:spPr>
        <p:txBody>
          <a:bodyPr anchor="ctr">
            <a:normAutofit/>
          </a:bodyPr>
          <a:lstStyle>
            <a:lvl1pPr marL="0" indent="0">
              <a:buNone/>
              <a:defRPr sz="2806"/>
            </a:lvl1pPr>
            <a:lvl2pPr marL="712775" indent="0">
              <a:buNone/>
              <a:defRPr sz="1871"/>
            </a:lvl2pPr>
            <a:lvl3pPr marL="1425550" indent="0">
              <a:buNone/>
              <a:defRPr sz="1559"/>
            </a:lvl3pPr>
            <a:lvl4pPr marL="2138324" indent="0">
              <a:buNone/>
              <a:defRPr sz="1403"/>
            </a:lvl4pPr>
            <a:lvl5pPr marL="2851099" indent="0">
              <a:buNone/>
              <a:defRPr sz="1403"/>
            </a:lvl5pPr>
            <a:lvl6pPr marL="3563874" indent="0">
              <a:buNone/>
              <a:defRPr sz="1403"/>
            </a:lvl6pPr>
            <a:lvl7pPr marL="4276649" indent="0">
              <a:buNone/>
              <a:defRPr sz="1403"/>
            </a:lvl7pPr>
            <a:lvl8pPr marL="4989424" indent="0">
              <a:buNone/>
              <a:defRPr sz="1403"/>
            </a:lvl8pPr>
            <a:lvl9pPr marL="5702198" indent="0">
              <a:buNone/>
              <a:defRPr sz="140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5AD4-8FEE-4B1C-908F-5D89583FD0E4}" type="datetimeFigureOut">
              <a:rPr lang="fr-FR" smtClean="0"/>
              <a:t>18/06/2021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C165-02EE-4CD0-A107-484FE915E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0321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1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2.xml><?xml version="1.0" encoding="utf-8"?>
<p:sldLayout xmlns:a="http://purl.oclc.org/ooxml/drawingml/main" xmlns:r="http://purl.oclc.org/ooxml/officeDocument/relationships" xmlns:p="http://purl.oclc.org/ooxml/presentationml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3428" y="2257161"/>
            <a:ext cx="9922568" cy="3613279"/>
          </a:xfrm>
        </p:spPr>
        <p:txBody>
          <a:bodyPr/>
          <a:lstStyle>
            <a:lvl1pPr>
              <a:defRPr sz="748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2405026" y="5870440"/>
            <a:ext cx="9011210" cy="533459"/>
          </a:xfrm>
        </p:spPr>
        <p:txBody>
          <a:bodyPr anchor="t">
            <a:normAutofit/>
          </a:bodyPr>
          <a:lstStyle>
            <a:lvl1pPr marL="0" indent="0">
              <a:buNone/>
              <a:defRPr lang="en-US" sz="2183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712775" indent="0">
              <a:buNone/>
              <a:defRPr sz="1871"/>
            </a:lvl2pPr>
            <a:lvl3pPr marL="1425550" indent="0">
              <a:buNone/>
              <a:defRPr sz="1559"/>
            </a:lvl3pPr>
            <a:lvl4pPr marL="2138324" indent="0">
              <a:buNone/>
              <a:defRPr sz="1403"/>
            </a:lvl4pPr>
            <a:lvl5pPr marL="2851099" indent="0">
              <a:buNone/>
              <a:defRPr sz="1403"/>
            </a:lvl5pPr>
            <a:lvl6pPr marL="3563874" indent="0">
              <a:buNone/>
              <a:defRPr sz="1403"/>
            </a:lvl6pPr>
            <a:lvl7pPr marL="4276649" indent="0">
              <a:buNone/>
              <a:defRPr sz="1403"/>
            </a:lvl7pPr>
            <a:lvl8pPr marL="4989424" indent="0">
              <a:buNone/>
              <a:defRPr sz="1403"/>
            </a:lvl8pPr>
            <a:lvl9pPr marL="5702198" indent="0">
              <a:buNone/>
              <a:defRPr sz="140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2638" y="6782796"/>
            <a:ext cx="10947587" cy="2613554"/>
          </a:xfrm>
        </p:spPr>
        <p:txBody>
          <a:bodyPr anchor="ctr">
            <a:normAutofit/>
          </a:bodyPr>
          <a:lstStyle>
            <a:lvl1pPr marL="0" indent="0">
              <a:buNone/>
              <a:defRPr sz="2806"/>
            </a:lvl1pPr>
            <a:lvl2pPr marL="712775" indent="0">
              <a:buNone/>
              <a:defRPr sz="1871"/>
            </a:lvl2pPr>
            <a:lvl3pPr marL="1425550" indent="0">
              <a:buNone/>
              <a:defRPr sz="1559"/>
            </a:lvl3pPr>
            <a:lvl4pPr marL="2138324" indent="0">
              <a:buNone/>
              <a:defRPr sz="1403"/>
            </a:lvl4pPr>
            <a:lvl5pPr marL="2851099" indent="0">
              <a:buNone/>
              <a:defRPr sz="1403"/>
            </a:lvl5pPr>
            <a:lvl6pPr marL="3563874" indent="0">
              <a:buNone/>
              <a:defRPr sz="1403"/>
            </a:lvl6pPr>
            <a:lvl7pPr marL="4276649" indent="0">
              <a:buNone/>
              <a:defRPr sz="1403"/>
            </a:lvl7pPr>
            <a:lvl8pPr marL="4989424" indent="0">
              <a:buNone/>
              <a:defRPr sz="1403"/>
            </a:lvl8pPr>
            <a:lvl9pPr marL="5702198" indent="0">
              <a:buNone/>
              <a:defRPr sz="140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5AD4-8FEE-4B1C-908F-5D89583FD0E4}" type="datetimeFigureOut">
              <a:rPr lang="fr-FR" smtClean="0"/>
              <a:t>18/06/2021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C165-02EE-4CD0-A107-484FE915E793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1114271" y="1514211"/>
            <a:ext cx="994714" cy="301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902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73794" y="4074967"/>
            <a:ext cx="994714" cy="301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902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9465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1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3.xml><?xml version="1.0" encoding="utf-8"?>
<p:sldLayout xmlns:a="http://purl.oclc.org/ooxml/drawingml/main" xmlns:r="http://purl.oclc.org/ooxml/officeDocument/relationships" xmlns:p="http://purl.oclc.org/ooxml/presentationml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637" y="4870716"/>
            <a:ext cx="10947588" cy="2577354"/>
          </a:xfrm>
        </p:spPr>
        <p:txBody>
          <a:bodyPr anchor="b"/>
          <a:lstStyle>
            <a:lvl1pPr algn="l">
              <a:defRPr sz="6236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2638" y="7448070"/>
            <a:ext cx="10947587" cy="1341388"/>
          </a:xfrm>
        </p:spPr>
        <p:txBody>
          <a:bodyPr anchor="t"/>
          <a:lstStyle>
            <a:lvl1pPr marL="0" indent="0" algn="l">
              <a:buNone/>
              <a:defRPr sz="3118" cap="none">
                <a:solidFill>
                  <a:schemeClr val="accent1"/>
                </a:solidFill>
              </a:defRPr>
            </a:lvl1pPr>
            <a:lvl2pPr marL="712775" indent="0">
              <a:buNone/>
              <a:defRPr sz="2806">
                <a:solidFill>
                  <a:schemeClr val="tx1">
                    <a:tint val="75%"/>
                  </a:schemeClr>
                </a:solidFill>
              </a:defRPr>
            </a:lvl2pPr>
            <a:lvl3pPr marL="1425550" indent="0">
              <a:buNone/>
              <a:defRPr sz="2494">
                <a:solidFill>
                  <a:schemeClr val="tx1">
                    <a:tint val="75%"/>
                  </a:schemeClr>
                </a:solidFill>
              </a:defRPr>
            </a:lvl3pPr>
            <a:lvl4pPr marL="2138324" indent="0">
              <a:buNone/>
              <a:defRPr sz="2183">
                <a:solidFill>
                  <a:schemeClr val="tx1">
                    <a:tint val="75%"/>
                  </a:schemeClr>
                </a:solidFill>
              </a:defRPr>
            </a:lvl4pPr>
            <a:lvl5pPr marL="2851099" indent="0">
              <a:buNone/>
              <a:defRPr sz="2183">
                <a:solidFill>
                  <a:schemeClr val="tx1">
                    <a:tint val="75%"/>
                  </a:schemeClr>
                </a:solidFill>
              </a:defRPr>
            </a:lvl5pPr>
            <a:lvl6pPr marL="3563874" indent="0">
              <a:buNone/>
              <a:defRPr sz="2183">
                <a:solidFill>
                  <a:schemeClr val="tx1">
                    <a:tint val="75%"/>
                  </a:schemeClr>
                </a:solidFill>
              </a:defRPr>
            </a:lvl6pPr>
            <a:lvl7pPr marL="4276649" indent="0">
              <a:buNone/>
              <a:defRPr sz="2183">
                <a:solidFill>
                  <a:schemeClr val="tx1">
                    <a:tint val="75%"/>
                  </a:schemeClr>
                </a:solidFill>
              </a:defRPr>
            </a:lvl7pPr>
            <a:lvl8pPr marL="4989424" indent="0">
              <a:buNone/>
              <a:defRPr sz="2183">
                <a:solidFill>
                  <a:schemeClr val="tx1">
                    <a:tint val="75%"/>
                  </a:schemeClr>
                </a:solidFill>
              </a:defRPr>
            </a:lvl8pPr>
            <a:lvl9pPr marL="5702198" indent="0">
              <a:buNone/>
              <a:defRPr sz="2183"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5AD4-8FEE-4B1C-908F-5D89583FD0E4}" type="datetimeFigureOut">
              <a:rPr lang="fr-FR" smtClean="0"/>
              <a:t>18/06/2021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C165-02EE-4CD0-A107-484FE915E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49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1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4.xml><?xml version="1.0" encoding="utf-8"?>
<p:sldLayout xmlns:a="http://purl.oclc.org/ooxml/drawingml/main" xmlns:r="http://purl.oclc.org/ooxml/officeDocument/relationships" xmlns:p="http://purl.oclc.org/ooxml/presentationml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654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5126" y="3088746"/>
            <a:ext cx="3655372" cy="898409"/>
          </a:xfrm>
        </p:spPr>
        <p:txBody>
          <a:bodyPr anchor="b">
            <a:noAutofit/>
          </a:bodyPr>
          <a:lstStyle>
            <a:lvl1pPr marL="0" indent="0">
              <a:buNone/>
              <a:defRPr sz="3742" b="0">
                <a:solidFill>
                  <a:schemeClr val="accent1"/>
                </a:solidFill>
              </a:defRPr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09333" y="4157927"/>
            <a:ext cx="3631164" cy="5595878"/>
          </a:xfrm>
        </p:spPr>
        <p:txBody>
          <a:bodyPr anchor="t">
            <a:normAutofit/>
          </a:bodyPr>
          <a:lstStyle>
            <a:lvl1pPr marL="0" indent="0">
              <a:buNone/>
              <a:defRPr sz="2183"/>
            </a:lvl1pPr>
            <a:lvl2pPr marL="712775" indent="0">
              <a:buNone/>
              <a:defRPr sz="1871"/>
            </a:lvl2pPr>
            <a:lvl3pPr marL="1425550" indent="0">
              <a:buNone/>
              <a:defRPr sz="1559"/>
            </a:lvl3pPr>
            <a:lvl4pPr marL="2138324" indent="0">
              <a:buNone/>
              <a:defRPr sz="1403"/>
            </a:lvl4pPr>
            <a:lvl5pPr marL="2851099" indent="0">
              <a:buNone/>
              <a:defRPr sz="1403"/>
            </a:lvl5pPr>
            <a:lvl6pPr marL="3563874" indent="0">
              <a:buNone/>
              <a:defRPr sz="1403"/>
            </a:lvl6pPr>
            <a:lvl7pPr marL="4276649" indent="0">
              <a:buNone/>
              <a:defRPr sz="1403"/>
            </a:lvl7pPr>
            <a:lvl8pPr marL="4989424" indent="0">
              <a:buNone/>
              <a:defRPr sz="1403"/>
            </a:lvl8pPr>
            <a:lvl9pPr marL="5702198" indent="0">
              <a:buNone/>
              <a:defRPr sz="140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17398" y="3088746"/>
            <a:ext cx="3642193" cy="898409"/>
          </a:xfrm>
        </p:spPr>
        <p:txBody>
          <a:bodyPr anchor="b">
            <a:noAutofit/>
          </a:bodyPr>
          <a:lstStyle>
            <a:lvl1pPr marL="0" indent="0">
              <a:buNone/>
              <a:defRPr sz="3742" b="0">
                <a:solidFill>
                  <a:schemeClr val="accent1"/>
                </a:solidFill>
              </a:defRPr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804307" y="4157927"/>
            <a:ext cx="3655283" cy="5595878"/>
          </a:xfrm>
        </p:spPr>
        <p:txBody>
          <a:bodyPr anchor="t">
            <a:normAutofit/>
          </a:bodyPr>
          <a:lstStyle>
            <a:lvl1pPr marL="0" indent="0">
              <a:buNone/>
              <a:defRPr sz="2183"/>
            </a:lvl1pPr>
            <a:lvl2pPr marL="712775" indent="0">
              <a:buNone/>
              <a:defRPr sz="1871"/>
            </a:lvl2pPr>
            <a:lvl3pPr marL="1425550" indent="0">
              <a:buNone/>
              <a:defRPr sz="1559"/>
            </a:lvl3pPr>
            <a:lvl4pPr marL="2138324" indent="0">
              <a:buNone/>
              <a:defRPr sz="1403"/>
            </a:lvl4pPr>
            <a:lvl5pPr marL="2851099" indent="0">
              <a:buNone/>
              <a:defRPr sz="1403"/>
            </a:lvl5pPr>
            <a:lvl6pPr marL="3563874" indent="0">
              <a:buNone/>
              <a:defRPr sz="1403"/>
            </a:lvl6pPr>
            <a:lvl7pPr marL="4276649" indent="0">
              <a:buNone/>
              <a:defRPr sz="1403"/>
            </a:lvl7pPr>
            <a:lvl8pPr marL="4989424" indent="0">
              <a:buNone/>
              <a:defRPr sz="1403"/>
            </a:lvl8pPr>
            <a:lvl9pPr marL="5702198" indent="0">
              <a:buNone/>
              <a:defRPr sz="140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837672" y="3088746"/>
            <a:ext cx="3637073" cy="898409"/>
          </a:xfrm>
        </p:spPr>
        <p:txBody>
          <a:bodyPr anchor="b">
            <a:noAutofit/>
          </a:bodyPr>
          <a:lstStyle>
            <a:lvl1pPr marL="0" indent="0">
              <a:buNone/>
              <a:defRPr sz="3742" b="0">
                <a:solidFill>
                  <a:schemeClr val="accent1"/>
                </a:solidFill>
              </a:defRPr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8837672" y="4157927"/>
            <a:ext cx="3637073" cy="5595878"/>
          </a:xfrm>
        </p:spPr>
        <p:txBody>
          <a:bodyPr anchor="t">
            <a:normAutofit/>
          </a:bodyPr>
          <a:lstStyle>
            <a:lvl1pPr marL="0" indent="0">
              <a:buNone/>
              <a:defRPr sz="2183"/>
            </a:lvl1pPr>
            <a:lvl2pPr marL="712775" indent="0">
              <a:buNone/>
              <a:defRPr sz="1871"/>
            </a:lvl2pPr>
            <a:lvl3pPr marL="1425550" indent="0">
              <a:buNone/>
              <a:defRPr sz="1559"/>
            </a:lvl3pPr>
            <a:lvl4pPr marL="2138324" indent="0">
              <a:buNone/>
              <a:defRPr sz="1403"/>
            </a:lvl4pPr>
            <a:lvl5pPr marL="2851099" indent="0">
              <a:buNone/>
              <a:defRPr sz="1403"/>
            </a:lvl5pPr>
            <a:lvl6pPr marL="3563874" indent="0">
              <a:buNone/>
              <a:defRPr sz="1403"/>
            </a:lvl6pPr>
            <a:lvl7pPr marL="4276649" indent="0">
              <a:buNone/>
              <a:defRPr sz="1403"/>
            </a:lvl7pPr>
            <a:lvl8pPr marL="4989424" indent="0">
              <a:buNone/>
              <a:defRPr sz="1403"/>
            </a:lvl8pPr>
            <a:lvl9pPr marL="5702198" indent="0">
              <a:buNone/>
              <a:defRPr sz="140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622007" y="3326342"/>
            <a:ext cx="0" cy="6177492"/>
          </a:xfrm>
          <a:prstGeom prst="line">
            <a:avLst/>
          </a:prstGeom>
          <a:ln w="12700" cmpd="sng">
            <a:solidFill>
              <a:schemeClr val="accent1">
                <a:alpha val="40%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636135" y="3326342"/>
            <a:ext cx="0" cy="6184480"/>
          </a:xfrm>
          <a:prstGeom prst="line">
            <a:avLst/>
          </a:prstGeom>
          <a:ln w="12700" cmpd="sng">
            <a:solidFill>
              <a:schemeClr val="accent1">
                <a:alpha val="40%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5AD4-8FEE-4B1C-908F-5D89583FD0E4}" type="datetimeFigureOut">
              <a:rPr lang="fr-FR" smtClean="0"/>
              <a:t>18/06/2021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C165-02EE-4CD0-A107-484FE915E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686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1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5.xml><?xml version="1.0" encoding="utf-8"?>
<p:sldLayout xmlns:a="http://purl.oclc.org/ooxml/drawingml/main" xmlns:r="http://purl.oclc.org/ooxml/officeDocument/relationships" xmlns:p="http://purl.oclc.org/ooxml/presentationml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654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333" y="6627348"/>
            <a:ext cx="3646918" cy="898409"/>
          </a:xfrm>
        </p:spPr>
        <p:txBody>
          <a:bodyPr anchor="b">
            <a:noAutofit/>
          </a:bodyPr>
          <a:lstStyle>
            <a:lvl1pPr marL="0" indent="0">
              <a:buNone/>
              <a:defRPr sz="3742" b="0">
                <a:solidFill>
                  <a:schemeClr val="accent1"/>
                </a:solidFill>
              </a:defRPr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09333" y="3445140"/>
            <a:ext cx="3646918" cy="23759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%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94"/>
            </a:lvl1pPr>
            <a:lvl2pPr marL="712775" indent="0">
              <a:buNone/>
              <a:defRPr sz="2494"/>
            </a:lvl2pPr>
            <a:lvl3pPr marL="1425550" indent="0">
              <a:buNone/>
              <a:defRPr sz="2494"/>
            </a:lvl3pPr>
            <a:lvl4pPr marL="2138324" indent="0">
              <a:buNone/>
              <a:defRPr sz="2494"/>
            </a:lvl4pPr>
            <a:lvl5pPr marL="2851099" indent="0">
              <a:buNone/>
              <a:defRPr sz="2494"/>
            </a:lvl5pPr>
            <a:lvl6pPr marL="3563874" indent="0">
              <a:buNone/>
              <a:defRPr sz="2494"/>
            </a:lvl6pPr>
            <a:lvl7pPr marL="4276649" indent="0">
              <a:buNone/>
              <a:defRPr sz="2494"/>
            </a:lvl7pPr>
            <a:lvl8pPr marL="4989424" indent="0">
              <a:buNone/>
              <a:defRPr sz="2494"/>
            </a:lvl8pPr>
            <a:lvl9pPr marL="5702198" indent="0">
              <a:buNone/>
              <a:defRPr sz="2494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09333" y="7525759"/>
            <a:ext cx="3646918" cy="1027694"/>
          </a:xfrm>
        </p:spPr>
        <p:txBody>
          <a:bodyPr anchor="t">
            <a:normAutofit/>
          </a:bodyPr>
          <a:lstStyle>
            <a:lvl1pPr marL="0" indent="0">
              <a:buNone/>
              <a:defRPr sz="2183"/>
            </a:lvl1pPr>
            <a:lvl2pPr marL="712775" indent="0">
              <a:buNone/>
              <a:defRPr sz="1871"/>
            </a:lvl2pPr>
            <a:lvl3pPr marL="1425550" indent="0">
              <a:buNone/>
              <a:defRPr sz="1559"/>
            </a:lvl3pPr>
            <a:lvl4pPr marL="2138324" indent="0">
              <a:buNone/>
              <a:defRPr sz="1403"/>
            </a:lvl4pPr>
            <a:lvl5pPr marL="2851099" indent="0">
              <a:buNone/>
              <a:defRPr sz="1403"/>
            </a:lvl5pPr>
            <a:lvl6pPr marL="3563874" indent="0">
              <a:buNone/>
              <a:defRPr sz="1403"/>
            </a:lvl6pPr>
            <a:lvl7pPr marL="4276649" indent="0">
              <a:buNone/>
              <a:defRPr sz="1403"/>
            </a:lvl7pPr>
            <a:lvl8pPr marL="4989424" indent="0">
              <a:buNone/>
              <a:defRPr sz="1403"/>
            </a:lvl8pPr>
            <a:lvl9pPr marL="5702198" indent="0">
              <a:buNone/>
              <a:defRPr sz="140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4488" y="6627348"/>
            <a:ext cx="3635102" cy="898409"/>
          </a:xfrm>
        </p:spPr>
        <p:txBody>
          <a:bodyPr anchor="b">
            <a:noAutofit/>
          </a:bodyPr>
          <a:lstStyle>
            <a:lvl1pPr marL="0" indent="0">
              <a:buNone/>
              <a:defRPr sz="3742" b="0">
                <a:solidFill>
                  <a:schemeClr val="accent1"/>
                </a:solidFill>
              </a:defRPr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24487" y="3445140"/>
            <a:ext cx="3635102" cy="23759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%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94"/>
            </a:lvl1pPr>
            <a:lvl2pPr marL="712775" indent="0">
              <a:buNone/>
              <a:defRPr sz="2494"/>
            </a:lvl2pPr>
            <a:lvl3pPr marL="1425550" indent="0">
              <a:buNone/>
              <a:defRPr sz="2494"/>
            </a:lvl3pPr>
            <a:lvl4pPr marL="2138324" indent="0">
              <a:buNone/>
              <a:defRPr sz="2494"/>
            </a:lvl4pPr>
            <a:lvl5pPr marL="2851099" indent="0">
              <a:buNone/>
              <a:defRPr sz="2494"/>
            </a:lvl5pPr>
            <a:lvl6pPr marL="3563874" indent="0">
              <a:buNone/>
              <a:defRPr sz="2494"/>
            </a:lvl6pPr>
            <a:lvl7pPr marL="4276649" indent="0">
              <a:buNone/>
              <a:defRPr sz="2494"/>
            </a:lvl7pPr>
            <a:lvl8pPr marL="4989424" indent="0">
              <a:buNone/>
              <a:defRPr sz="2494"/>
            </a:lvl8pPr>
            <a:lvl9pPr marL="5702198" indent="0">
              <a:buNone/>
              <a:defRPr sz="2494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822808" y="7525757"/>
            <a:ext cx="3639917" cy="1027694"/>
          </a:xfrm>
        </p:spPr>
        <p:txBody>
          <a:bodyPr anchor="t">
            <a:normAutofit/>
          </a:bodyPr>
          <a:lstStyle>
            <a:lvl1pPr marL="0" indent="0">
              <a:buNone/>
              <a:defRPr sz="2183"/>
            </a:lvl1pPr>
            <a:lvl2pPr marL="712775" indent="0">
              <a:buNone/>
              <a:defRPr sz="1871"/>
            </a:lvl2pPr>
            <a:lvl3pPr marL="1425550" indent="0">
              <a:buNone/>
              <a:defRPr sz="1559"/>
            </a:lvl3pPr>
            <a:lvl4pPr marL="2138324" indent="0">
              <a:buNone/>
              <a:defRPr sz="1403"/>
            </a:lvl4pPr>
            <a:lvl5pPr marL="2851099" indent="0">
              <a:buNone/>
              <a:defRPr sz="1403"/>
            </a:lvl5pPr>
            <a:lvl6pPr marL="3563874" indent="0">
              <a:buNone/>
              <a:defRPr sz="1403"/>
            </a:lvl6pPr>
            <a:lvl7pPr marL="4276649" indent="0">
              <a:buNone/>
              <a:defRPr sz="1403"/>
            </a:lvl7pPr>
            <a:lvl8pPr marL="4989424" indent="0">
              <a:buNone/>
              <a:defRPr sz="1403"/>
            </a:lvl8pPr>
            <a:lvl9pPr marL="5702198" indent="0">
              <a:buNone/>
              <a:defRPr sz="140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837672" y="6627348"/>
            <a:ext cx="3637073" cy="898409"/>
          </a:xfrm>
        </p:spPr>
        <p:txBody>
          <a:bodyPr anchor="b">
            <a:noAutofit/>
          </a:bodyPr>
          <a:lstStyle>
            <a:lvl1pPr marL="0" indent="0">
              <a:buNone/>
              <a:defRPr sz="3742" b="0">
                <a:solidFill>
                  <a:schemeClr val="accent1"/>
                </a:solidFill>
              </a:defRPr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837670" y="3445140"/>
            <a:ext cx="3637073" cy="23759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%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94"/>
            </a:lvl1pPr>
            <a:lvl2pPr marL="712775" indent="0">
              <a:buNone/>
              <a:defRPr sz="2494"/>
            </a:lvl2pPr>
            <a:lvl3pPr marL="1425550" indent="0">
              <a:buNone/>
              <a:defRPr sz="2494"/>
            </a:lvl3pPr>
            <a:lvl4pPr marL="2138324" indent="0">
              <a:buNone/>
              <a:defRPr sz="2494"/>
            </a:lvl4pPr>
            <a:lvl5pPr marL="2851099" indent="0">
              <a:buNone/>
              <a:defRPr sz="2494"/>
            </a:lvl5pPr>
            <a:lvl6pPr marL="3563874" indent="0">
              <a:buNone/>
              <a:defRPr sz="2494"/>
            </a:lvl6pPr>
            <a:lvl7pPr marL="4276649" indent="0">
              <a:buNone/>
              <a:defRPr sz="2494"/>
            </a:lvl7pPr>
            <a:lvl8pPr marL="4989424" indent="0">
              <a:buNone/>
              <a:defRPr sz="2494"/>
            </a:lvl8pPr>
            <a:lvl9pPr marL="5702198" indent="0">
              <a:buNone/>
              <a:defRPr sz="2494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8837519" y="7525754"/>
            <a:ext cx="3641890" cy="1027694"/>
          </a:xfrm>
        </p:spPr>
        <p:txBody>
          <a:bodyPr anchor="t">
            <a:normAutofit/>
          </a:bodyPr>
          <a:lstStyle>
            <a:lvl1pPr marL="0" indent="0">
              <a:buNone/>
              <a:defRPr sz="2183"/>
            </a:lvl1pPr>
            <a:lvl2pPr marL="712775" indent="0">
              <a:buNone/>
              <a:defRPr sz="1871"/>
            </a:lvl2pPr>
            <a:lvl3pPr marL="1425550" indent="0">
              <a:buNone/>
              <a:defRPr sz="1559"/>
            </a:lvl3pPr>
            <a:lvl4pPr marL="2138324" indent="0">
              <a:buNone/>
              <a:defRPr sz="1403"/>
            </a:lvl4pPr>
            <a:lvl5pPr marL="2851099" indent="0">
              <a:buNone/>
              <a:defRPr sz="1403"/>
            </a:lvl5pPr>
            <a:lvl6pPr marL="3563874" indent="0">
              <a:buNone/>
              <a:defRPr sz="1403"/>
            </a:lvl6pPr>
            <a:lvl7pPr marL="4276649" indent="0">
              <a:buNone/>
              <a:defRPr sz="1403"/>
            </a:lvl7pPr>
            <a:lvl8pPr marL="4989424" indent="0">
              <a:buNone/>
              <a:defRPr sz="1403"/>
            </a:lvl8pPr>
            <a:lvl9pPr marL="5702198" indent="0">
              <a:buNone/>
              <a:defRPr sz="140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622007" y="3326342"/>
            <a:ext cx="0" cy="6177492"/>
          </a:xfrm>
          <a:prstGeom prst="line">
            <a:avLst/>
          </a:prstGeom>
          <a:ln w="12700" cmpd="sng">
            <a:solidFill>
              <a:schemeClr val="accent1">
                <a:alpha val="40%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636135" y="3326342"/>
            <a:ext cx="0" cy="6184480"/>
          </a:xfrm>
          <a:prstGeom prst="line">
            <a:avLst/>
          </a:prstGeom>
          <a:ln w="12700" cmpd="sng">
            <a:solidFill>
              <a:schemeClr val="accent1">
                <a:alpha val="40%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5AD4-8FEE-4B1C-908F-5D89583FD0E4}" type="datetimeFigureOut">
              <a:rPr lang="fr-FR" smtClean="0"/>
              <a:t>18/06/2021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C165-02EE-4CD0-A107-484FE915E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7557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1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6.xml><?xml version="1.0" encoding="utf-8"?>
<p:sldLayout xmlns:a="http://purl.oclc.org/ooxml/drawingml/main" xmlns:r="http://purl.oclc.org/ooxml/officeDocument/relationships" xmlns:p="http://purl.oclc.org/ooxml/presentationml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5AD4-8FEE-4B1C-908F-5D89583FD0E4}" type="datetimeFigureOut">
              <a:rPr lang="fr-FR" smtClean="0"/>
              <a:t>18/06/2021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C165-02EE-4CD0-A107-484FE915E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0723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1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7.xml><?xml version="1.0" encoding="utf-8"?>
<p:sldLayout xmlns:a="http://purl.oclc.org/ooxml/drawingml/main" xmlns:r="http://purl.oclc.org/ooxml/officeDocument/relationships" xmlns:p="http://purl.oclc.org/ooxml/presentationml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0772" y="670716"/>
            <a:ext cx="2173974" cy="9083091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333" y="1205448"/>
            <a:ext cx="9207876" cy="854835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5AD4-8FEE-4B1C-908F-5D89583FD0E4}" type="datetimeFigureOut">
              <a:rPr lang="fr-FR" smtClean="0"/>
              <a:t>18/06/2021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C165-02EE-4CD0-A107-484FE915E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0461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1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2.xml><?xml version="1.0" encoding="utf-8"?>
<p:sldLayout xmlns:a="http://purl.oclc.org/ooxml/drawingml/main" xmlns:r="http://purl.oclc.org/ooxml/officeDocument/relationships" xmlns:p="http://purl.oclc.org/ooxml/presentationml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5AD4-8FEE-4B1C-908F-5D89583FD0E4}" type="datetimeFigureOut">
              <a:rPr lang="fr-FR" smtClean="0"/>
              <a:t>18/06/2021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C165-02EE-4CD0-A107-484FE915E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5483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1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3.xml><?xml version="1.0" encoding="utf-8"?>
<p:sldLayout xmlns:a="http://purl.oclc.org/ooxml/drawingml/main" xmlns:r="http://purl.oclc.org/ooxml/officeDocument/relationships" xmlns:p="http://purl.oclc.org/ooxml/presentationml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640" y="4461524"/>
            <a:ext cx="10947585" cy="2986547"/>
          </a:xfrm>
        </p:spPr>
        <p:txBody>
          <a:bodyPr anchor="b"/>
          <a:lstStyle>
            <a:lvl1pPr algn="l">
              <a:defRPr sz="6236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2638" y="7448070"/>
            <a:ext cx="10947587" cy="1341388"/>
          </a:xfrm>
        </p:spPr>
        <p:txBody>
          <a:bodyPr anchor="t"/>
          <a:lstStyle>
            <a:lvl1pPr marL="0" indent="0" algn="l">
              <a:buNone/>
              <a:defRPr sz="3118" cap="all">
                <a:solidFill>
                  <a:schemeClr val="accent1"/>
                </a:solidFill>
              </a:defRPr>
            </a:lvl1pPr>
            <a:lvl2pPr marL="712775" indent="0">
              <a:buNone/>
              <a:defRPr sz="2806">
                <a:solidFill>
                  <a:schemeClr val="tx1">
                    <a:tint val="75%"/>
                  </a:schemeClr>
                </a:solidFill>
              </a:defRPr>
            </a:lvl2pPr>
            <a:lvl3pPr marL="1425550" indent="0">
              <a:buNone/>
              <a:defRPr sz="2494">
                <a:solidFill>
                  <a:schemeClr val="tx1">
                    <a:tint val="75%"/>
                  </a:schemeClr>
                </a:solidFill>
              </a:defRPr>
            </a:lvl3pPr>
            <a:lvl4pPr marL="2138324" indent="0">
              <a:buNone/>
              <a:defRPr sz="2183">
                <a:solidFill>
                  <a:schemeClr val="tx1">
                    <a:tint val="75%"/>
                  </a:schemeClr>
                </a:solidFill>
              </a:defRPr>
            </a:lvl4pPr>
            <a:lvl5pPr marL="2851099" indent="0">
              <a:buNone/>
              <a:defRPr sz="2183">
                <a:solidFill>
                  <a:schemeClr val="tx1">
                    <a:tint val="75%"/>
                  </a:schemeClr>
                </a:solidFill>
              </a:defRPr>
            </a:lvl5pPr>
            <a:lvl6pPr marL="3563874" indent="0">
              <a:buNone/>
              <a:defRPr sz="2183">
                <a:solidFill>
                  <a:schemeClr val="tx1">
                    <a:tint val="75%"/>
                  </a:schemeClr>
                </a:solidFill>
              </a:defRPr>
            </a:lvl6pPr>
            <a:lvl7pPr marL="4276649" indent="0">
              <a:buNone/>
              <a:defRPr sz="2183">
                <a:solidFill>
                  <a:schemeClr val="tx1">
                    <a:tint val="75%"/>
                  </a:schemeClr>
                </a:solidFill>
              </a:defRPr>
            </a:lvl7pPr>
            <a:lvl8pPr marL="4989424" indent="0">
              <a:buNone/>
              <a:defRPr sz="2183">
                <a:solidFill>
                  <a:schemeClr val="tx1">
                    <a:tint val="75%"/>
                  </a:schemeClr>
                </a:solidFill>
              </a:defRPr>
            </a:lvl8pPr>
            <a:lvl9pPr marL="5702198" indent="0">
              <a:buNone/>
              <a:defRPr sz="2183"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5AD4-8FEE-4B1C-908F-5D89583FD0E4}" type="datetimeFigureOut">
              <a:rPr lang="fr-FR" smtClean="0"/>
              <a:t>18/06/2021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C165-02EE-4CD0-A107-484FE915E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729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1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4.xml><?xml version="1.0" encoding="utf-8"?>
<p:sldLayout xmlns:a="http://purl.oclc.org/ooxml/drawingml/main" xmlns:r="http://purl.oclc.org/ooxml/officeDocument/relationships" xmlns:p="http://purl.oclc.org/ooxml/presentationml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8580" y="3212496"/>
            <a:ext cx="5453338" cy="6541311"/>
          </a:xfrm>
        </p:spPr>
        <p:txBody>
          <a:bodyPr>
            <a:normAutofit/>
          </a:bodyPr>
          <a:lstStyle>
            <a:lvl1pPr>
              <a:defRPr sz="2806"/>
            </a:lvl1pPr>
            <a:lvl2pPr>
              <a:defRPr sz="2494"/>
            </a:lvl2pPr>
            <a:lvl3pPr>
              <a:defRPr sz="2183"/>
            </a:lvl3pPr>
            <a:lvl4pPr>
              <a:defRPr sz="1871"/>
            </a:lvl4pPr>
            <a:lvl5pPr>
              <a:defRPr sz="1871"/>
            </a:lvl5pPr>
            <a:lvl6pPr>
              <a:defRPr sz="1871"/>
            </a:lvl6pPr>
            <a:lvl7pPr>
              <a:defRPr sz="1871"/>
            </a:lvl7pPr>
            <a:lvl8pPr>
              <a:defRPr sz="1871"/>
            </a:lvl8pPr>
            <a:lvl9pPr>
              <a:defRPr sz="1871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13988" y="3205507"/>
            <a:ext cx="5453342" cy="6548299"/>
          </a:xfrm>
        </p:spPr>
        <p:txBody>
          <a:bodyPr>
            <a:normAutofit/>
          </a:bodyPr>
          <a:lstStyle>
            <a:lvl1pPr>
              <a:defRPr sz="2806"/>
            </a:lvl1pPr>
            <a:lvl2pPr>
              <a:defRPr sz="2494"/>
            </a:lvl2pPr>
            <a:lvl3pPr>
              <a:defRPr sz="2183"/>
            </a:lvl3pPr>
            <a:lvl4pPr>
              <a:defRPr sz="1871"/>
            </a:lvl4pPr>
            <a:lvl5pPr>
              <a:defRPr sz="1871"/>
            </a:lvl5pPr>
            <a:lvl6pPr>
              <a:defRPr sz="1871"/>
            </a:lvl6pPr>
            <a:lvl7pPr>
              <a:defRPr sz="1871"/>
            </a:lvl7pPr>
            <a:lvl8pPr>
              <a:defRPr sz="1871"/>
            </a:lvl8pPr>
            <a:lvl9pPr>
              <a:defRPr sz="1871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5AD4-8FEE-4B1C-908F-5D89583FD0E4}" type="datetimeFigureOut">
              <a:rPr lang="fr-FR" smtClean="0"/>
              <a:t>18/06/2021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C165-02EE-4CD0-A107-484FE915E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483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1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5.xml><?xml version="1.0" encoding="utf-8"?>
<p:sldLayout xmlns:a="http://purl.oclc.org/ooxml/drawingml/main" xmlns:r="http://purl.oclc.org/ooxml/officeDocument/relationships" xmlns:p="http://purl.oclc.org/ooxml/presentationml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579" y="2969948"/>
            <a:ext cx="5453337" cy="898409"/>
          </a:xfrm>
        </p:spPr>
        <p:txBody>
          <a:bodyPr anchor="b">
            <a:noAutofit/>
          </a:bodyPr>
          <a:lstStyle>
            <a:lvl1pPr marL="0" indent="0">
              <a:buNone/>
              <a:defRPr sz="3742" b="0">
                <a:solidFill>
                  <a:schemeClr val="accent1"/>
                </a:solidFill>
              </a:defRPr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68580" y="3920331"/>
            <a:ext cx="5453338" cy="5833474"/>
          </a:xfrm>
        </p:spPr>
        <p:txBody>
          <a:bodyPr>
            <a:normAutofit/>
          </a:bodyPr>
          <a:lstStyle>
            <a:lvl1pPr>
              <a:defRPr sz="2806"/>
            </a:lvl1pPr>
            <a:lvl2pPr>
              <a:defRPr sz="2494"/>
            </a:lvl2pPr>
            <a:lvl3pPr>
              <a:defRPr sz="2183"/>
            </a:lvl3pPr>
            <a:lvl4pPr>
              <a:defRPr sz="1871"/>
            </a:lvl4pPr>
            <a:lvl5pPr>
              <a:defRPr sz="1871"/>
            </a:lvl5pPr>
            <a:lvl6pPr>
              <a:defRPr sz="1871"/>
            </a:lvl6pPr>
            <a:lvl7pPr>
              <a:defRPr sz="1871"/>
            </a:lvl7pPr>
            <a:lvl8pPr>
              <a:defRPr sz="1871"/>
            </a:lvl8pPr>
            <a:lvl9pPr>
              <a:defRPr sz="1871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13990" y="2969948"/>
            <a:ext cx="5453338" cy="898409"/>
          </a:xfrm>
        </p:spPr>
        <p:txBody>
          <a:bodyPr anchor="b">
            <a:noAutofit/>
          </a:bodyPr>
          <a:lstStyle>
            <a:lvl1pPr marL="0" indent="0">
              <a:buNone/>
              <a:defRPr sz="3742" b="0">
                <a:solidFill>
                  <a:schemeClr val="accent1"/>
                </a:solidFill>
              </a:defRPr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13990" y="3920331"/>
            <a:ext cx="5453338" cy="5833474"/>
          </a:xfrm>
        </p:spPr>
        <p:txBody>
          <a:bodyPr>
            <a:normAutofit/>
          </a:bodyPr>
          <a:lstStyle>
            <a:lvl1pPr>
              <a:defRPr sz="2806"/>
            </a:lvl1pPr>
            <a:lvl2pPr>
              <a:defRPr sz="2494"/>
            </a:lvl2pPr>
            <a:lvl3pPr>
              <a:defRPr sz="2183"/>
            </a:lvl3pPr>
            <a:lvl4pPr>
              <a:defRPr sz="1871"/>
            </a:lvl4pPr>
            <a:lvl5pPr>
              <a:defRPr sz="1871"/>
            </a:lvl5pPr>
            <a:lvl6pPr>
              <a:defRPr sz="1871"/>
            </a:lvl6pPr>
            <a:lvl7pPr>
              <a:defRPr sz="1871"/>
            </a:lvl7pPr>
            <a:lvl8pPr>
              <a:defRPr sz="1871"/>
            </a:lvl8pPr>
            <a:lvl9pPr>
              <a:defRPr sz="1871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5AD4-8FEE-4B1C-908F-5D89583FD0E4}" type="datetimeFigureOut">
              <a:rPr lang="fr-FR" smtClean="0"/>
              <a:t>18/06/2021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C165-02EE-4CD0-A107-484FE915E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3666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1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6.xml><?xml version="1.0" encoding="utf-8"?>
<p:sldLayout xmlns:a="http://purl.oclc.org/ooxml/drawingml/main" xmlns:r="http://purl.oclc.org/ooxml/officeDocument/relationships" xmlns:p="http://purl.oclc.org/ooxml/presentationml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5AD4-8FEE-4B1C-908F-5D89583FD0E4}" type="datetimeFigureOut">
              <a:rPr lang="fr-FR" smtClean="0"/>
              <a:t>18/06/2021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C165-02EE-4CD0-A107-484FE915E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9962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1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7.xml><?xml version="1.0" encoding="utf-8"?>
<p:sldLayout xmlns:a="http://purl.oclc.org/ooxml/drawingml/main" xmlns:r="http://purl.oclc.org/ooxml/officeDocument/relationships" xmlns:p="http://purl.oclc.org/ooxml/presentationml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5AD4-8FEE-4B1C-908F-5D89583FD0E4}" type="datetimeFigureOut">
              <a:rPr lang="fr-FR" smtClean="0"/>
              <a:t>18/06/2021</a:t>
            </a:fld>
            <a:endParaRPr lang="fr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C165-02EE-4CD0-A107-484FE915E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464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1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8.xml><?xml version="1.0" encoding="utf-8"?>
<p:sldLayout xmlns:a="http://purl.oclc.org/ooxml/drawingml/main" xmlns:r="http://purl.oclc.org/ooxml/officeDocument/relationships" xmlns:p="http://purl.oclc.org/ooxml/presentationml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636" y="2257160"/>
            <a:ext cx="4218772" cy="2257161"/>
          </a:xfrm>
        </p:spPr>
        <p:txBody>
          <a:bodyPr anchor="b"/>
          <a:lstStyle>
            <a:lvl1pPr algn="l">
              <a:defRPr sz="3742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4969" y="2257161"/>
            <a:ext cx="6445256" cy="7127875"/>
          </a:xfrm>
        </p:spPr>
        <p:txBody>
          <a:bodyPr anchor="ctr">
            <a:normAutofit/>
          </a:bodyPr>
          <a:lstStyle>
            <a:lvl1pPr>
              <a:defRPr sz="3118"/>
            </a:lvl1pPr>
            <a:lvl2pPr>
              <a:defRPr sz="2806"/>
            </a:lvl2pPr>
            <a:lvl3pPr>
              <a:defRPr sz="2494"/>
            </a:lvl3pPr>
            <a:lvl4pPr>
              <a:defRPr sz="2183"/>
            </a:lvl4pPr>
            <a:lvl5pPr>
              <a:defRPr sz="2183"/>
            </a:lvl5pPr>
            <a:lvl6pPr>
              <a:defRPr sz="2183"/>
            </a:lvl6pPr>
            <a:lvl7pPr>
              <a:defRPr sz="2183"/>
            </a:lvl7pPr>
            <a:lvl8pPr>
              <a:defRPr sz="2183"/>
            </a:lvl8pPr>
            <a:lvl9pPr>
              <a:defRPr sz="218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2636" y="4878637"/>
            <a:ext cx="4218772" cy="4514319"/>
          </a:xfrm>
        </p:spPr>
        <p:txBody>
          <a:bodyPr/>
          <a:lstStyle>
            <a:lvl1pPr marL="0" indent="0">
              <a:buNone/>
              <a:defRPr sz="2183"/>
            </a:lvl1pPr>
            <a:lvl2pPr marL="712775" indent="0">
              <a:buNone/>
              <a:defRPr sz="1871"/>
            </a:lvl2pPr>
            <a:lvl3pPr marL="1425550" indent="0">
              <a:buNone/>
              <a:defRPr sz="1559"/>
            </a:lvl3pPr>
            <a:lvl4pPr marL="2138324" indent="0">
              <a:buNone/>
              <a:defRPr sz="1403"/>
            </a:lvl4pPr>
            <a:lvl5pPr marL="2851099" indent="0">
              <a:buNone/>
              <a:defRPr sz="1403"/>
            </a:lvl5pPr>
            <a:lvl6pPr marL="3563874" indent="0">
              <a:buNone/>
              <a:defRPr sz="1403"/>
            </a:lvl6pPr>
            <a:lvl7pPr marL="4276649" indent="0">
              <a:buNone/>
              <a:defRPr sz="1403"/>
            </a:lvl7pPr>
            <a:lvl8pPr marL="4989424" indent="0">
              <a:buNone/>
              <a:defRPr sz="1403"/>
            </a:lvl8pPr>
            <a:lvl9pPr marL="5702198" indent="0">
              <a:buNone/>
              <a:defRPr sz="140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5AD4-8FEE-4B1C-908F-5D89583FD0E4}" type="datetimeFigureOut">
              <a:rPr lang="fr-FR" smtClean="0"/>
              <a:t>18/06/2021</a:t>
            </a:fld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C165-02EE-4CD0-A107-484FE915E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5375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1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9.xml><?xml version="1.0" encoding="utf-8"?>
<p:sldLayout xmlns:a="http://purl.oclc.org/ooxml/drawingml/main" xmlns:r="http://purl.oclc.org/ooxml/officeDocument/relationships" xmlns:p="http://purl.oclc.org/ooxml/presentationml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338" y="2890737"/>
            <a:ext cx="6317378" cy="2455170"/>
          </a:xfrm>
        </p:spPr>
        <p:txBody>
          <a:bodyPr anchor="b">
            <a:normAutofit/>
          </a:bodyPr>
          <a:lstStyle>
            <a:lvl1pPr algn="l">
              <a:defRPr sz="5612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20406" y="1781969"/>
            <a:ext cx="3969863" cy="712787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%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94"/>
            </a:lvl1pPr>
            <a:lvl2pPr marL="712775" indent="0">
              <a:buNone/>
              <a:defRPr sz="2494"/>
            </a:lvl2pPr>
            <a:lvl3pPr marL="1425550" indent="0">
              <a:buNone/>
              <a:defRPr sz="2494"/>
            </a:lvl3pPr>
            <a:lvl4pPr marL="2138324" indent="0">
              <a:buNone/>
              <a:defRPr sz="2494"/>
            </a:lvl4pPr>
            <a:lvl5pPr marL="2851099" indent="0">
              <a:buNone/>
              <a:defRPr sz="2494"/>
            </a:lvl5pPr>
            <a:lvl6pPr marL="3563874" indent="0">
              <a:buNone/>
              <a:defRPr sz="2494"/>
            </a:lvl6pPr>
            <a:lvl7pPr marL="4276649" indent="0">
              <a:buNone/>
              <a:defRPr sz="2494"/>
            </a:lvl7pPr>
            <a:lvl8pPr marL="4989424" indent="0">
              <a:buNone/>
              <a:defRPr sz="2494"/>
            </a:lvl8pPr>
            <a:lvl9pPr marL="5702198" indent="0">
              <a:buNone/>
              <a:defRPr sz="2494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2636" y="5702300"/>
            <a:ext cx="6307547" cy="2138363"/>
          </a:xfrm>
        </p:spPr>
        <p:txBody>
          <a:bodyPr>
            <a:normAutofit/>
          </a:bodyPr>
          <a:lstStyle>
            <a:lvl1pPr marL="0" indent="0">
              <a:buNone/>
              <a:defRPr sz="2183"/>
            </a:lvl1pPr>
            <a:lvl2pPr marL="712775" indent="0">
              <a:buNone/>
              <a:defRPr sz="1871"/>
            </a:lvl2pPr>
            <a:lvl3pPr marL="1425550" indent="0">
              <a:buNone/>
              <a:defRPr sz="1559"/>
            </a:lvl3pPr>
            <a:lvl4pPr marL="2138324" indent="0">
              <a:buNone/>
              <a:defRPr sz="1403"/>
            </a:lvl4pPr>
            <a:lvl5pPr marL="2851099" indent="0">
              <a:buNone/>
              <a:defRPr sz="1403"/>
            </a:lvl5pPr>
            <a:lvl6pPr marL="3563874" indent="0">
              <a:buNone/>
              <a:defRPr sz="1403"/>
            </a:lvl6pPr>
            <a:lvl7pPr marL="4276649" indent="0">
              <a:buNone/>
              <a:defRPr sz="1403"/>
            </a:lvl7pPr>
            <a:lvl8pPr marL="4989424" indent="0">
              <a:buNone/>
              <a:defRPr sz="1403"/>
            </a:lvl8pPr>
            <a:lvl9pPr marL="5702198" indent="0">
              <a:buNone/>
              <a:defRPr sz="140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5AD4-8FEE-4B1C-908F-5D89583FD0E4}" type="datetimeFigureOut">
              <a:rPr lang="fr-FR" smtClean="0"/>
              <a:t>18/06/2021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C165-02EE-4CD0-A107-484FE915E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375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1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3" name="cli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purl.oclc.org/ooxml/officeDocument/relationships/slideLayout" Target="../slideLayouts/slideLayout8.xml"/><Relationship Id="rId13" Type="http://purl.oclc.org/ooxml/officeDocument/relationships/slideLayout" Target="../slideLayouts/slideLayout13.xml"/><Relationship Id="rId18" Type="http://purl.oclc.org/ooxml/officeDocument/relationships/theme" Target="../theme/theme1.xml"/><Relationship Id="rId3" Type="http://purl.oclc.org/ooxml/officeDocument/relationships/slideLayout" Target="../slideLayouts/slideLayout3.xml"/><Relationship Id="rId7" Type="http://purl.oclc.org/ooxml/officeDocument/relationships/slideLayout" Target="../slideLayouts/slideLayout7.xml"/><Relationship Id="rId12" Type="http://purl.oclc.org/ooxml/officeDocument/relationships/slideLayout" Target="../slideLayouts/slideLayout12.xml"/><Relationship Id="rId17" Type="http://purl.oclc.org/ooxml/officeDocument/relationships/slideLayout" Target="../slideLayouts/slideLayout17.xml"/><Relationship Id="rId2" Type="http://purl.oclc.org/ooxml/officeDocument/relationships/slideLayout" Target="../slideLayouts/slideLayout2.xml"/><Relationship Id="rId16" Type="http://purl.oclc.org/ooxml/officeDocument/relationships/slideLayout" Target="../slideLayouts/slideLayout16.xml"/><Relationship Id="rId20" Type="http://purl.oclc.org/ooxml/officeDocument/relationships/audio" Target="../media/audio1.wav"/><Relationship Id="rId1" Type="http://purl.oclc.org/ooxml/officeDocument/relationships/slideLayout" Target="../slideLayouts/slideLayout1.xml"/><Relationship Id="rId6" Type="http://purl.oclc.org/ooxml/officeDocument/relationships/slideLayout" Target="../slideLayouts/slideLayout6.xml"/><Relationship Id="rId11" Type="http://purl.oclc.org/ooxml/officeDocument/relationships/slideLayout" Target="../slideLayouts/slideLayout11.xml"/><Relationship Id="rId5" Type="http://purl.oclc.org/ooxml/officeDocument/relationships/slideLayout" Target="../slideLayouts/slideLayout5.xml"/><Relationship Id="rId15" Type="http://purl.oclc.org/ooxml/officeDocument/relationships/slideLayout" Target="../slideLayouts/slideLayout15.xml"/><Relationship Id="rId10" Type="http://purl.oclc.org/ooxml/officeDocument/relationships/slideLayout" Target="../slideLayouts/slideLayout10.xml"/><Relationship Id="rId19" Type="http://purl.oclc.org/ooxml/officeDocument/relationships/audio" Target="../media/audio1.wav"/><Relationship Id="rId4" Type="http://purl.oclc.org/ooxml/officeDocument/relationships/slideLayout" Target="../slideLayouts/slideLayout4.xml"/><Relationship Id="rId9" Type="http://purl.oclc.org/ooxml/officeDocument/relationships/slideLayout" Target="../slideLayouts/slideLayout9.xml"/><Relationship Id="rId14" Type="http://purl.oclc.org/ooxml/officeDocument/relationships/slideLayout" Target="../slideLayouts/slideLayout14.xml"/></Relationships>
</file>

<file path=ppt/slideMasters/slideMaster1.xml><?xml version="1.0" encoding="utf-8"?>
<p:sldMaster xmlns:a="http://purl.oclc.org/ooxml/drawingml/main" xmlns:r="http://purl.oclc.org/ooxml/officeDocument/relationships" xmlns:p="http://purl.oclc.org/ooxml/presentationml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10415936" y="2613554"/>
            <a:ext cx="4661800" cy="4395523"/>
          </a:xfrm>
          <a:prstGeom prst="ellipse">
            <a:avLst/>
          </a:prstGeom>
          <a:gradFill flip="none" rotWithShape="1">
            <a:gsLst>
              <a:gs pos="0%">
                <a:schemeClr val="bg2">
                  <a:lumMod val="40%"/>
                  <a:lumOff val="60%"/>
                  <a:alpha val="7%"/>
                </a:schemeClr>
              </a:gs>
              <a:gs pos="69%">
                <a:schemeClr val="bg2">
                  <a:lumMod val="40%"/>
                  <a:lumOff val="60%"/>
                  <a:alpha val="0%"/>
                </a:schemeClr>
              </a:gs>
              <a:gs pos="36%">
                <a:schemeClr val="bg2">
                  <a:lumMod val="40%"/>
                  <a:lumOff val="60%"/>
                  <a:alpha val="6%"/>
                </a:schemeClr>
              </a:gs>
            </a:gsLst>
            <a:path path="circle">
              <a:fillToRect l="50%" t="50%" r="50%" b="50%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9407979" y="-712787"/>
            <a:ext cx="2645886" cy="2494756"/>
          </a:xfrm>
          <a:prstGeom prst="ellipse">
            <a:avLst/>
          </a:prstGeom>
          <a:gradFill flip="none" rotWithShape="1">
            <a:gsLst>
              <a:gs pos="0%">
                <a:schemeClr val="bg2">
                  <a:lumMod val="40%"/>
                  <a:lumOff val="60%"/>
                  <a:alpha val="14%"/>
                </a:schemeClr>
              </a:gs>
              <a:gs pos="73%">
                <a:schemeClr val="bg2">
                  <a:lumMod val="40%"/>
                  <a:lumOff val="60%"/>
                  <a:alpha val="0%"/>
                </a:schemeClr>
              </a:gs>
              <a:gs pos="36%">
                <a:schemeClr val="bg2">
                  <a:lumMod val="40%"/>
                  <a:lumOff val="60%"/>
                  <a:alpha val="7%"/>
                </a:schemeClr>
              </a:gs>
            </a:gsLst>
            <a:path path="circle">
              <a:fillToRect l="50%" t="50%" r="50%" b="50%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10415936" y="9503834"/>
            <a:ext cx="1637930" cy="1544373"/>
          </a:xfrm>
          <a:prstGeom prst="ellipse">
            <a:avLst/>
          </a:prstGeom>
          <a:gradFill flip="none" rotWithShape="1">
            <a:gsLst>
              <a:gs pos="0%">
                <a:schemeClr val="bg2">
                  <a:lumMod val="40%"/>
                  <a:lumOff val="60%"/>
                  <a:alpha val="14%"/>
                </a:schemeClr>
              </a:gs>
              <a:gs pos="66%">
                <a:schemeClr val="bg2">
                  <a:lumMod val="40%"/>
                  <a:lumOff val="60%"/>
                  <a:alpha val="0%"/>
                </a:schemeClr>
              </a:gs>
              <a:gs pos="36%">
                <a:schemeClr val="bg2">
                  <a:lumMod val="40%"/>
                  <a:lumOff val="60%"/>
                  <a:alpha val="7%"/>
                </a:schemeClr>
              </a:gs>
            </a:gsLst>
            <a:path path="circle">
              <a:fillToRect l="50%" t="50%" r="50%" b="50%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254615" y="4157927"/>
            <a:ext cx="6929702" cy="6533886"/>
          </a:xfrm>
          <a:prstGeom prst="ellipse">
            <a:avLst/>
          </a:prstGeom>
          <a:gradFill flip="none" rotWithShape="1">
            <a:gsLst>
              <a:gs pos="0%">
                <a:schemeClr val="bg2">
                  <a:lumMod val="40%"/>
                  <a:lumOff val="60%"/>
                  <a:alpha val="11%"/>
                </a:schemeClr>
              </a:gs>
              <a:gs pos="75%">
                <a:schemeClr val="bg2">
                  <a:lumMod val="40%"/>
                  <a:lumOff val="60%"/>
                  <a:alpha val="0%"/>
                </a:schemeClr>
              </a:gs>
              <a:gs pos="36%">
                <a:schemeClr val="bg2">
                  <a:lumMod val="40%"/>
                  <a:lumOff val="60%"/>
                  <a:alpha val="10%"/>
                </a:schemeClr>
              </a:gs>
            </a:gsLst>
            <a:path path="circle">
              <a:fillToRect l="50%" t="50%" r="50%" b="50%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1388566" y="4514321"/>
            <a:ext cx="3905832" cy="3682736"/>
          </a:xfrm>
          <a:prstGeom prst="ellipse">
            <a:avLst/>
          </a:prstGeom>
          <a:gradFill flip="none" rotWithShape="1">
            <a:gsLst>
              <a:gs pos="0%">
                <a:schemeClr val="bg2">
                  <a:lumMod val="40%"/>
                  <a:lumOff val="60%"/>
                  <a:alpha val="8%"/>
                </a:schemeClr>
              </a:gs>
              <a:gs pos="72%">
                <a:schemeClr val="bg2">
                  <a:lumMod val="40%"/>
                  <a:lumOff val="60%"/>
                  <a:alpha val="0%"/>
                </a:schemeClr>
              </a:gs>
              <a:gs pos="36%">
                <a:schemeClr val="bg2">
                  <a:lumMod val="40%"/>
                  <a:lumOff val="60%"/>
                  <a:alpha val="8%"/>
                </a:schemeClr>
              </a:gs>
            </a:gsLst>
            <a:path path="circle">
              <a:fillToRect l="50%" t="50%" r="50%" b="50%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12807207" y="0"/>
            <a:ext cx="1133951" cy="17140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1454" y="705800"/>
            <a:ext cx="11665875" cy="21834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579" y="3200568"/>
            <a:ext cx="11097533" cy="6540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2439535" y="2840308"/>
            <a:ext cx="1544371" cy="37808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715" b="0" i="0">
                <a:solidFill>
                  <a:schemeClr val="tx1">
                    <a:tint val="75%"/>
                    <a:alpha val="60%"/>
                  </a:schemeClr>
                </a:solidFill>
              </a:defRPr>
            </a:lvl1pPr>
          </a:lstStyle>
          <a:p>
            <a:fld id="{0ED05AD4-8FEE-4B1C-908F-5D89583FD0E4}" type="datetimeFigureOut">
              <a:rPr lang="fr-FR" smtClean="0"/>
              <a:t>18/06/2021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10488915" y="5076888"/>
            <a:ext cx="6017528" cy="3780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715" b="0" i="0">
                <a:solidFill>
                  <a:schemeClr val="tx1">
                    <a:tint val="75%"/>
                    <a:alpha val="60%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41579" y="461062"/>
            <a:ext cx="1039725" cy="11968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4367" b="0" i="0">
                <a:solidFill>
                  <a:schemeClr val="tx1">
                    <a:tint val="75%"/>
                  </a:schemeClr>
                </a:solidFill>
              </a:defRPr>
            </a:lvl1pPr>
          </a:lstStyle>
          <a:p>
            <a:fld id="{BC8DC165-02EE-4CD0-A107-484FE915E7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5407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19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20" name="click.wav"/>
          </p:stSnd>
        </p:sndAc>
      </p:transition>
    </mc:Fallback>
  </mc:AlternateContent>
  <p:txStyles>
    <p:titleStyle>
      <a:lvl1pPr algn="l" defTabSz="712775" rtl="0" eaLnBrk="1" latinLnBrk="0" hangingPunct="1">
        <a:spcBef>
          <a:spcPct val="0%"/>
        </a:spcBef>
        <a:buNone/>
        <a:defRPr sz="6548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34581" indent="-534581" algn="l" defTabSz="712775" rtl="0" eaLnBrk="1" latinLnBrk="0" hangingPunct="1">
        <a:spcBef>
          <a:spcPts val="1559"/>
        </a:spcBef>
        <a:spcAft>
          <a:spcPts val="0"/>
        </a:spcAft>
        <a:buClr>
          <a:schemeClr val="accent1"/>
        </a:buClr>
        <a:buSzPct val="80%"/>
        <a:buFont typeface="Wingdings 3" charset="2"/>
        <a:buChar char=""/>
        <a:defRPr sz="3118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1158259" indent="-445484" algn="l" defTabSz="712775" rtl="0" eaLnBrk="1" latinLnBrk="0" hangingPunct="1">
        <a:spcBef>
          <a:spcPts val="1559"/>
        </a:spcBef>
        <a:spcAft>
          <a:spcPts val="0"/>
        </a:spcAft>
        <a:buClr>
          <a:schemeClr val="accent1"/>
        </a:buClr>
        <a:buSzPct val="80%"/>
        <a:buFont typeface="Wingdings 3" charset="2"/>
        <a:buChar char=""/>
        <a:defRPr sz="2806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781937" indent="-356387" algn="l" defTabSz="712775" rtl="0" eaLnBrk="1" latinLnBrk="0" hangingPunct="1">
        <a:spcBef>
          <a:spcPts val="1559"/>
        </a:spcBef>
        <a:spcAft>
          <a:spcPts val="0"/>
        </a:spcAft>
        <a:buClr>
          <a:schemeClr val="accent1"/>
        </a:buClr>
        <a:buSzPct val="80%"/>
        <a:buFont typeface="Wingdings 3" charset="2"/>
        <a:buChar char=""/>
        <a:defRPr sz="2494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2494712" indent="-356387" algn="l" defTabSz="712775" rtl="0" eaLnBrk="1" latinLnBrk="0" hangingPunct="1">
        <a:spcBef>
          <a:spcPts val="1559"/>
        </a:spcBef>
        <a:spcAft>
          <a:spcPts val="0"/>
        </a:spcAft>
        <a:buClr>
          <a:schemeClr val="accent1"/>
        </a:buClr>
        <a:buSzPct val="80%"/>
        <a:buFont typeface="Wingdings 3" charset="2"/>
        <a:buChar char=""/>
        <a:defRPr sz="2183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3207487" indent="-356387" algn="l" defTabSz="712775" rtl="0" eaLnBrk="1" latinLnBrk="0" hangingPunct="1">
        <a:spcBef>
          <a:spcPts val="1559"/>
        </a:spcBef>
        <a:spcAft>
          <a:spcPts val="0"/>
        </a:spcAft>
        <a:buClr>
          <a:schemeClr val="accent1"/>
        </a:buClr>
        <a:buSzPct val="80%"/>
        <a:buFont typeface="Wingdings 3" charset="2"/>
        <a:buChar char=""/>
        <a:defRPr sz="2183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3920261" indent="-356387" algn="l" defTabSz="712775" rtl="0" eaLnBrk="1" latinLnBrk="0" hangingPunct="1">
        <a:spcBef>
          <a:spcPts val="1559"/>
        </a:spcBef>
        <a:spcAft>
          <a:spcPts val="0"/>
        </a:spcAft>
        <a:buClr>
          <a:schemeClr val="accent1"/>
        </a:buClr>
        <a:buSzPct val="80%"/>
        <a:buFont typeface="Wingdings 3" charset="2"/>
        <a:buChar char=""/>
        <a:defRPr sz="2183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4633036" indent="-356387" algn="l" defTabSz="712775" rtl="0" eaLnBrk="1" latinLnBrk="0" hangingPunct="1">
        <a:spcBef>
          <a:spcPts val="1559"/>
        </a:spcBef>
        <a:spcAft>
          <a:spcPts val="0"/>
        </a:spcAft>
        <a:buClr>
          <a:schemeClr val="accent1"/>
        </a:buClr>
        <a:buSzPct val="80%"/>
        <a:buFont typeface="Wingdings 3" charset="2"/>
        <a:buChar char=""/>
        <a:defRPr sz="2183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5345811" indent="-356387" algn="l" defTabSz="712775" rtl="0" eaLnBrk="1" latinLnBrk="0" hangingPunct="1">
        <a:spcBef>
          <a:spcPts val="1559"/>
        </a:spcBef>
        <a:spcAft>
          <a:spcPts val="0"/>
        </a:spcAft>
        <a:buClr>
          <a:schemeClr val="accent1"/>
        </a:buClr>
        <a:buSzPct val="80%"/>
        <a:buFont typeface="Wingdings 3" charset="2"/>
        <a:buChar char=""/>
        <a:defRPr sz="2183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6058586" indent="-356387" algn="l" defTabSz="712775" rtl="0" eaLnBrk="1" latinLnBrk="0" hangingPunct="1">
        <a:spcBef>
          <a:spcPts val="1559"/>
        </a:spcBef>
        <a:spcAft>
          <a:spcPts val="0"/>
        </a:spcAft>
        <a:buClr>
          <a:schemeClr val="accent1"/>
        </a:buClr>
        <a:buSzPct val="80%"/>
        <a:buFont typeface="Wingdings 3" charset="2"/>
        <a:buChar char=""/>
        <a:defRPr sz="2183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712775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712775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712775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712775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712775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712775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712775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712775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712775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purl.oclc.org/ooxml/officeDocument/relationships/image" Target="../media/image2.jpeg"/><Relationship Id="rId2" Type="http://purl.oclc.org/ooxml/officeDocument/relationships/audio" Target="../media/audio1.wav"/><Relationship Id="rId1" Type="http://purl.oclc.org/ooxml/officeDocument/relationships/slideLayout" Target="../slideLayouts/slideLayout7.xml"/><Relationship Id="rId4" Type="http://purl.oclc.org/ooxml/officeDocument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purl.oclc.org/ooxml/officeDocument/relationships/image" Target="../media/image19.jpeg"/><Relationship Id="rId2" Type="http://purl.oclc.org/ooxml/officeDocument/relationships/audio" Target="../media/audio1.wav"/><Relationship Id="rId1" Type="http://purl.oclc.org/ooxml/officeDocument/relationships/slideLayout" Target="../slideLayouts/slideLayout7.xml"/><Relationship Id="rId5" Type="http://purl.oclc.org/ooxml/officeDocument/relationships/audio" Target="../media/audio1.wav"/><Relationship Id="rId4" Type="http://purl.oclc.org/ooxml/officeDocument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purl.oclc.org/ooxml/officeDocument/relationships/image" Target="../media/image21.jpeg"/><Relationship Id="rId2" Type="http://purl.oclc.org/ooxml/officeDocument/relationships/audio" Target="../media/audio1.wav"/><Relationship Id="rId1" Type="http://purl.oclc.org/ooxml/officeDocument/relationships/slideLayout" Target="../slideLayouts/slideLayout7.xml"/><Relationship Id="rId5" Type="http://purl.oclc.org/ooxml/officeDocument/relationships/audio" Target="../media/audio1.wav"/><Relationship Id="rId4" Type="http://purl.oclc.org/ooxml/officeDocument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purl.oclc.org/ooxml/officeDocument/relationships/image" Target="../media/image23.jpeg"/><Relationship Id="rId2" Type="http://purl.oclc.org/ooxml/officeDocument/relationships/audio" Target="../media/audio1.wav"/><Relationship Id="rId1" Type="http://purl.oclc.org/ooxml/officeDocument/relationships/slideLayout" Target="../slideLayouts/slideLayout7.xml"/><Relationship Id="rId5" Type="http://purl.oclc.org/ooxml/officeDocument/relationships/audio" Target="../media/audio1.wav"/><Relationship Id="rId4" Type="http://purl.oclc.org/ooxml/officeDocument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purl.oclc.org/ooxml/officeDocument/relationships/image" Target="../media/image25.jpeg"/><Relationship Id="rId2" Type="http://purl.oclc.org/ooxml/officeDocument/relationships/audio" Target="../media/audio1.wav"/><Relationship Id="rId1" Type="http://purl.oclc.org/ooxml/officeDocument/relationships/slideLayout" Target="../slideLayouts/slideLayout7.xml"/><Relationship Id="rId5" Type="http://purl.oclc.org/ooxml/officeDocument/relationships/audio" Target="../media/audio1.wav"/><Relationship Id="rId4" Type="http://purl.oclc.org/ooxml/officeDocument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purl.oclc.org/ooxml/officeDocument/relationships/image" Target="../media/image27.jpg"/><Relationship Id="rId2" Type="http://purl.oclc.org/ooxml/officeDocument/relationships/audio" Target="../media/audio1.wav"/><Relationship Id="rId1" Type="http://purl.oclc.org/ooxml/officeDocument/relationships/slideLayout" Target="../slideLayouts/slideLayout7.xml"/><Relationship Id="rId5" Type="http://purl.oclc.org/ooxml/officeDocument/relationships/audio" Target="../media/audio1.wav"/><Relationship Id="rId4" Type="http://purl.oclc.org/ooxml/officeDocument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purl.oclc.org/ooxml/officeDocument/relationships/image" Target="../media/image29.jpeg"/><Relationship Id="rId2" Type="http://purl.oclc.org/ooxml/officeDocument/relationships/audio" Target="../media/audio1.wav"/><Relationship Id="rId1" Type="http://purl.oclc.org/ooxml/officeDocument/relationships/slideLayout" Target="../slideLayouts/slideLayout7.xml"/><Relationship Id="rId5" Type="http://purl.oclc.org/ooxml/officeDocument/relationships/audio" Target="../media/audio1.wav"/><Relationship Id="rId4" Type="http://purl.oclc.org/ooxml/officeDocument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purl.oclc.org/ooxml/officeDocument/relationships/image" Target="../media/image31.jpeg"/><Relationship Id="rId2" Type="http://purl.oclc.org/ooxml/officeDocument/relationships/audio" Target="../media/audio1.wav"/><Relationship Id="rId1" Type="http://purl.oclc.org/ooxml/officeDocument/relationships/slideLayout" Target="../slideLayouts/slideLayout7.xml"/><Relationship Id="rId5" Type="http://purl.oclc.org/ooxml/officeDocument/relationships/audio" Target="../media/audio1.wav"/><Relationship Id="rId4" Type="http://purl.oclc.org/ooxml/officeDocument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purl.oclc.org/ooxml/officeDocument/relationships/image" Target="../media/image33.jpeg"/><Relationship Id="rId2" Type="http://purl.oclc.org/ooxml/officeDocument/relationships/audio" Target="../media/audio1.wav"/><Relationship Id="rId1" Type="http://purl.oclc.org/ooxml/officeDocument/relationships/slideLayout" Target="../slideLayouts/slideLayout7.xml"/><Relationship Id="rId5" Type="http://purl.oclc.org/ooxml/officeDocument/relationships/audio" Target="../media/audio1.wav"/><Relationship Id="rId4" Type="http://purl.oclc.org/ooxml/officeDocument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purl.oclc.org/ooxml/officeDocument/relationships/image" Target="../media/image35.jpeg"/><Relationship Id="rId2" Type="http://purl.oclc.org/ooxml/officeDocument/relationships/audio" Target="../media/audio1.wav"/><Relationship Id="rId1" Type="http://purl.oclc.org/ooxml/officeDocument/relationships/slideLayout" Target="../slideLayouts/slideLayout7.xml"/><Relationship Id="rId4" Type="http://purl.oclc.org/ooxml/officeDocument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purl.oclc.org/ooxml/officeDocument/relationships/image" Target="../media/image3.jpeg"/><Relationship Id="rId2" Type="http://purl.oclc.org/ooxml/officeDocument/relationships/audio" Target="../media/audio1.wav"/><Relationship Id="rId1" Type="http://purl.oclc.org/ooxml/officeDocument/relationships/slideLayout" Target="../slideLayouts/slideLayout7.xml"/><Relationship Id="rId5" Type="http://purl.oclc.org/ooxml/officeDocument/relationships/audio" Target="../media/audio1.wav"/><Relationship Id="rId4" Type="http://purl.oclc.org/ooxml/officeDocument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purl.oclc.org/ooxml/officeDocument/relationships/image" Target="../media/image5.jpeg"/><Relationship Id="rId2" Type="http://purl.oclc.org/ooxml/officeDocument/relationships/audio" Target="../media/audio1.wav"/><Relationship Id="rId1" Type="http://purl.oclc.org/ooxml/officeDocument/relationships/slideLayout" Target="../slideLayouts/slideLayout7.xml"/><Relationship Id="rId5" Type="http://purl.oclc.org/ooxml/officeDocument/relationships/audio" Target="../media/audio1.wav"/><Relationship Id="rId4" Type="http://purl.oclc.org/ooxml/officeDocument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purl.oclc.org/ooxml/officeDocument/relationships/image" Target="../media/image7.jpeg"/><Relationship Id="rId2" Type="http://purl.oclc.org/ooxml/officeDocument/relationships/audio" Target="../media/audio1.wav"/><Relationship Id="rId1" Type="http://purl.oclc.org/ooxml/officeDocument/relationships/slideLayout" Target="../slideLayouts/slideLayout7.xml"/><Relationship Id="rId5" Type="http://purl.oclc.org/ooxml/officeDocument/relationships/audio" Target="../media/audio1.wav"/><Relationship Id="rId4" Type="http://purl.oclc.org/ooxml/officeDocument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purl.oclc.org/ooxml/officeDocument/relationships/image" Target="../media/image9.jpeg"/><Relationship Id="rId2" Type="http://purl.oclc.org/ooxml/officeDocument/relationships/audio" Target="../media/audio1.wav"/><Relationship Id="rId1" Type="http://purl.oclc.org/ooxml/officeDocument/relationships/slideLayout" Target="../slideLayouts/slideLayout7.xml"/><Relationship Id="rId5" Type="http://purl.oclc.org/ooxml/officeDocument/relationships/audio" Target="../media/audio1.wav"/><Relationship Id="rId4" Type="http://purl.oclc.org/ooxml/officeDocument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purl.oclc.org/ooxml/officeDocument/relationships/image" Target="../media/image11.jpeg"/><Relationship Id="rId2" Type="http://purl.oclc.org/ooxml/officeDocument/relationships/audio" Target="../media/audio1.wav"/><Relationship Id="rId1" Type="http://purl.oclc.org/ooxml/officeDocument/relationships/slideLayout" Target="../slideLayouts/slideLayout7.xml"/><Relationship Id="rId5" Type="http://purl.oclc.org/ooxml/officeDocument/relationships/audio" Target="../media/audio1.wav"/><Relationship Id="rId4" Type="http://purl.oclc.org/ooxml/officeDocument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purl.oclc.org/ooxml/officeDocument/relationships/image" Target="../media/image13.jpeg"/><Relationship Id="rId2" Type="http://purl.oclc.org/ooxml/officeDocument/relationships/audio" Target="../media/audio1.wav"/><Relationship Id="rId1" Type="http://purl.oclc.org/ooxml/officeDocument/relationships/slideLayout" Target="../slideLayouts/slideLayout7.xml"/><Relationship Id="rId5" Type="http://purl.oclc.org/ooxml/officeDocument/relationships/audio" Target="../media/audio1.wav"/><Relationship Id="rId4" Type="http://purl.oclc.org/ooxml/officeDocument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purl.oclc.org/ooxml/officeDocument/relationships/image" Target="../media/image15.jpeg"/><Relationship Id="rId2" Type="http://purl.oclc.org/ooxml/officeDocument/relationships/audio" Target="../media/audio1.wav"/><Relationship Id="rId1" Type="http://purl.oclc.org/ooxml/officeDocument/relationships/slideLayout" Target="../slideLayouts/slideLayout7.xml"/><Relationship Id="rId5" Type="http://purl.oclc.org/ooxml/officeDocument/relationships/audio" Target="../media/audio1.wav"/><Relationship Id="rId4" Type="http://purl.oclc.org/ooxml/officeDocument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purl.oclc.org/ooxml/officeDocument/relationships/image" Target="../media/image17.jpeg"/><Relationship Id="rId2" Type="http://purl.oclc.org/ooxml/officeDocument/relationships/audio" Target="../media/audio1.wav"/><Relationship Id="rId1" Type="http://purl.oclc.org/ooxml/officeDocument/relationships/slideLayout" Target="../slideLayouts/slideLayout7.xml"/><Relationship Id="rId5" Type="http://purl.oclc.org/ooxml/officeDocument/relationships/audio" Target="../media/audio1.wav"/><Relationship Id="rId4" Type="http://purl.oclc.org/ooxml/officeDocument/relationships/image" Target="../media/image18.jpeg"/></Relationships>
</file>

<file path=ppt/slides/slide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512145D-5081-4F23-88AC-CACD8D2DF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75" y="103252"/>
            <a:ext cx="7488127" cy="10533141"/>
          </a:xfrm>
          <a:prstGeom prst="rect">
            <a:avLst/>
          </a:prstGeom>
        </p:spPr>
      </p:pic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CAFDD910-EE84-430C-B442-14674616B36C}"/>
              </a:ext>
            </a:extLst>
          </p:cNvPr>
          <p:cNvSpPr/>
          <p:nvPr/>
        </p:nvSpPr>
        <p:spPr>
          <a:xfrm>
            <a:off x="14270183" y="10131638"/>
            <a:ext cx="642761" cy="31837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180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  <p:sndAc>
          <p:stSnd>
            <p:snd r:embed="rId2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0">
        <p:fade/>
        <p:sndAc>
          <p:stSnd>
            <p:snd r:embed="rId4" name="click.wav"/>
          </p:stSnd>
        </p:sndAc>
      </p:transition>
    </mc:Fallback>
  </mc:AlternateContent>
</p:sld>
</file>

<file path=ppt/slides/slide1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F6B7D8A-55C0-49E8-AAEB-3BEB2E547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" y="48585"/>
            <a:ext cx="7488127" cy="1058780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E792AF8-4B3C-4831-A62C-F28745704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75" y="82377"/>
            <a:ext cx="7488127" cy="10533141"/>
          </a:xfrm>
          <a:prstGeom prst="rect">
            <a:avLst/>
          </a:prstGeom>
        </p:spPr>
      </p:pic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869C815D-AFBA-4CDE-8A3A-9F4CA75D1962}"/>
              </a:ext>
            </a:extLst>
          </p:cNvPr>
          <p:cNvSpPr/>
          <p:nvPr/>
        </p:nvSpPr>
        <p:spPr>
          <a:xfrm>
            <a:off x="14270183" y="10131638"/>
            <a:ext cx="642761" cy="31837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9812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2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5" name="click.wav"/>
          </p:stSnd>
        </p:sndAc>
      </p:transition>
    </mc:Fallback>
  </mc:AlternateContent>
</p:sld>
</file>

<file path=ppt/slides/slide1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47311B25-091E-48BC-BBAC-904A62F83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" y="48585"/>
            <a:ext cx="7488127" cy="1058780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BDA8917-61F3-41DE-8B6D-2EDC46769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658" y="61687"/>
            <a:ext cx="7488127" cy="10533141"/>
          </a:xfrm>
          <a:prstGeom prst="rect">
            <a:avLst/>
          </a:prstGeom>
        </p:spPr>
      </p:pic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BBCDDC85-2668-42C4-B22B-A8563FA10143}"/>
              </a:ext>
            </a:extLst>
          </p:cNvPr>
          <p:cNvSpPr/>
          <p:nvPr/>
        </p:nvSpPr>
        <p:spPr>
          <a:xfrm>
            <a:off x="14270183" y="10131638"/>
            <a:ext cx="642761" cy="31837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9789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2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5" name="click.wav"/>
          </p:stSnd>
        </p:sndAc>
      </p:transition>
    </mc:Fallback>
  </mc:AlternateContent>
</p:sld>
</file>

<file path=ppt/slides/slide1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F88F026-0F5F-45C2-AAF8-F251ABD57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" y="38147"/>
            <a:ext cx="7488127" cy="1058780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EC0A1F4-E55A-4198-86AD-03CCA4C13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385" y="24292"/>
            <a:ext cx="7488127" cy="10587808"/>
          </a:xfrm>
          <a:prstGeom prst="rect">
            <a:avLst/>
          </a:prstGeom>
        </p:spPr>
      </p:pic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5C15E574-7F46-484E-B763-EE1D3BBF8FF2}"/>
              </a:ext>
            </a:extLst>
          </p:cNvPr>
          <p:cNvSpPr/>
          <p:nvPr/>
        </p:nvSpPr>
        <p:spPr>
          <a:xfrm>
            <a:off x="14270183" y="10131638"/>
            <a:ext cx="642761" cy="31837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5664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2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5" name="click.wav"/>
          </p:stSnd>
        </p:sndAc>
      </p:transition>
    </mc:Fallback>
  </mc:AlternateContent>
</p:sld>
</file>

<file path=ppt/slides/slide1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406A1AB-CAE6-42AF-88D7-4BDE5A6BB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3" y="79335"/>
            <a:ext cx="7488127" cy="1053314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8DA6A74-93A4-46B3-B569-D1F492F00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385" y="79335"/>
            <a:ext cx="7488127" cy="10587808"/>
          </a:xfrm>
          <a:prstGeom prst="rect">
            <a:avLst/>
          </a:prstGeom>
        </p:spPr>
      </p:pic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A269D73B-4FF3-43C5-9BBB-1E0CD598DF05}"/>
              </a:ext>
            </a:extLst>
          </p:cNvPr>
          <p:cNvSpPr/>
          <p:nvPr/>
        </p:nvSpPr>
        <p:spPr>
          <a:xfrm>
            <a:off x="14270183" y="10131638"/>
            <a:ext cx="642761" cy="31837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6682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2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5" name="click.wav"/>
          </p:stSnd>
        </p:sndAc>
      </p:transition>
    </mc:Fallback>
  </mc:AlternateContent>
</p:sld>
</file>

<file path=ppt/slides/slide1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831B2B0-AC57-479F-A8C4-085BA140A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" y="48585"/>
            <a:ext cx="7488127" cy="10587808"/>
          </a:xfrm>
          <a:prstGeom prst="rect">
            <a:avLst/>
          </a:prstGeom>
        </p:spPr>
      </p:pic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59D8911-66DF-4560-82E9-67757DC2B4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513" y="48585"/>
            <a:ext cx="7488127" cy="10587808"/>
          </a:xfrm>
          <a:prstGeom prst="rect">
            <a:avLst/>
          </a:prstGeom>
        </p:spPr>
      </p:pic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69EB2992-67B2-4592-A0EB-EB3332009A15}"/>
              </a:ext>
            </a:extLst>
          </p:cNvPr>
          <p:cNvSpPr/>
          <p:nvPr/>
        </p:nvSpPr>
        <p:spPr>
          <a:xfrm>
            <a:off x="14270183" y="10131638"/>
            <a:ext cx="642761" cy="31837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599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2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5" name="click.wav"/>
          </p:stSnd>
        </p:sndAc>
      </p:transition>
    </mc:Fallback>
  </mc:AlternateContent>
</p:sld>
</file>

<file path=ppt/slides/slide1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0038702-FC69-4659-9430-51D4571B6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3" y="79335"/>
            <a:ext cx="7488127" cy="1053314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563C3BD-9713-4315-B9CB-2BFED0012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530" y="83130"/>
            <a:ext cx="7488127" cy="10533141"/>
          </a:xfrm>
          <a:prstGeom prst="rect">
            <a:avLst/>
          </a:prstGeom>
        </p:spPr>
      </p:pic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4320E159-F343-4E25-B9BC-78F9ED3009E2}"/>
              </a:ext>
            </a:extLst>
          </p:cNvPr>
          <p:cNvSpPr/>
          <p:nvPr/>
        </p:nvSpPr>
        <p:spPr>
          <a:xfrm>
            <a:off x="14270183" y="10131638"/>
            <a:ext cx="642761" cy="31837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3977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2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5" name="click.wav"/>
          </p:stSnd>
        </p:sndAc>
      </p:transition>
    </mc:Fallback>
  </mc:AlternateContent>
</p:sld>
</file>

<file path=ppt/slides/slide1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CA1DA43-A605-4978-82D9-C161DE881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" y="52002"/>
            <a:ext cx="7488127" cy="1058780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B8A0165-1FB8-4738-896B-9A834F265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385" y="33582"/>
            <a:ext cx="7488127" cy="10588956"/>
          </a:xfrm>
          <a:prstGeom prst="rect">
            <a:avLst/>
          </a:prstGeom>
        </p:spPr>
      </p:pic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91EBC8B8-56BC-4ED3-8F54-A82F1591BEE0}"/>
              </a:ext>
            </a:extLst>
          </p:cNvPr>
          <p:cNvSpPr/>
          <p:nvPr/>
        </p:nvSpPr>
        <p:spPr>
          <a:xfrm>
            <a:off x="14297892" y="9064838"/>
            <a:ext cx="642761" cy="31837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171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2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5" name="click.wav"/>
          </p:stSnd>
        </p:sndAc>
      </p:transition>
    </mc:Fallback>
  </mc:AlternateContent>
</p:sld>
</file>

<file path=ppt/slides/slide1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4E8CC51-F91E-46AB-BE3D-F6217FFFB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3" y="41565"/>
            <a:ext cx="7488127" cy="1053314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444E41D-B705-46E7-A760-C0338EEB8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530" y="27710"/>
            <a:ext cx="7488127" cy="10533141"/>
          </a:xfrm>
          <a:prstGeom prst="rect">
            <a:avLst/>
          </a:prstGeom>
        </p:spPr>
      </p:pic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DDDCF562-26E1-4CA4-825D-AAB6AC18F421}"/>
              </a:ext>
            </a:extLst>
          </p:cNvPr>
          <p:cNvSpPr/>
          <p:nvPr/>
        </p:nvSpPr>
        <p:spPr>
          <a:xfrm>
            <a:off x="14270183" y="10131638"/>
            <a:ext cx="642761" cy="31837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2365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2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5" name="click.wav"/>
          </p:stSnd>
        </p:sndAc>
      </p:transition>
    </mc:Fallback>
  </mc:AlternateContent>
</p:sld>
</file>

<file path=ppt/slides/slide1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03CB2E7-5F4C-4304-BD97-4C452EB1B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" y="79335"/>
            <a:ext cx="7488127" cy="1053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8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2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4" name="click.wav"/>
          </p:stSnd>
        </p:sndAc>
      </p:transition>
    </mc:Fallback>
  </mc:AlternateContent>
</p:sld>
</file>

<file path=ppt/slides/slide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FF8187A1-BAEF-4D40-8A75-895CCC7A3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7" y="52378"/>
            <a:ext cx="7488127" cy="1058780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33E34FD-C6D6-45F2-8197-A7C51FD81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252" y="51627"/>
            <a:ext cx="7488127" cy="10587808"/>
          </a:xfrm>
          <a:prstGeom prst="rect">
            <a:avLst/>
          </a:prstGeo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4738DC31-1438-4218-B215-F9A98CBC757A}"/>
              </a:ext>
            </a:extLst>
          </p:cNvPr>
          <p:cNvSpPr/>
          <p:nvPr/>
        </p:nvSpPr>
        <p:spPr>
          <a:xfrm>
            <a:off x="14270183" y="10131638"/>
            <a:ext cx="642761" cy="31837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8639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2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5" name="click.wav"/>
          </p:stSnd>
        </p:sndAc>
      </p:transition>
    </mc:Fallback>
  </mc:AlternateContent>
</p:sld>
</file>

<file path=ppt/slides/slide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41515C7-4227-4E87-8284-80563CE47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" y="79335"/>
            <a:ext cx="7488127" cy="10533141"/>
          </a:xfrm>
          <a:prstGeom prst="rect">
            <a:avLst/>
          </a:prstGeom>
        </p:spPr>
      </p:pic>
      <p:pic>
        <p:nvPicPr>
          <p:cNvPr id="4" name="Image 3" descr="Une image contenant texte, différent, plusieurs&#10;&#10;Description générée automatiquement">
            <a:extLst>
              <a:ext uri="{FF2B5EF4-FFF2-40B4-BE49-F238E27FC236}">
                <a16:creationId xmlns:a16="http://schemas.microsoft.com/office/drawing/2014/main" id="{51FD2A70-0182-4558-BC9F-B636A24A7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240" y="75186"/>
            <a:ext cx="7488127" cy="10588917"/>
          </a:xfrm>
          <a:prstGeom prst="rect">
            <a:avLst/>
          </a:prstGeom>
        </p:spPr>
      </p:pic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D0EB80C4-C452-46E5-912C-DE8ACC7ECD90}"/>
              </a:ext>
            </a:extLst>
          </p:cNvPr>
          <p:cNvSpPr/>
          <p:nvPr/>
        </p:nvSpPr>
        <p:spPr>
          <a:xfrm>
            <a:off x="14270183" y="10131638"/>
            <a:ext cx="642761" cy="31837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571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2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5" name="click.wav"/>
          </p:stSnd>
        </p:sndAc>
      </p:transition>
    </mc:Fallback>
  </mc:AlternateContent>
</p:sld>
</file>

<file path=ppt/slides/slide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33BD15C-EF53-49D8-9523-C9B474DEA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" y="55420"/>
            <a:ext cx="7488127" cy="1058780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D233821-A5E8-40E1-BB4E-11254083A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530" y="69275"/>
            <a:ext cx="7488127" cy="10533141"/>
          </a:xfrm>
          <a:prstGeom prst="rect">
            <a:avLst/>
          </a:prstGeom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1281A240-BAC0-4E76-980D-57BC4A769B90}"/>
              </a:ext>
            </a:extLst>
          </p:cNvPr>
          <p:cNvSpPr/>
          <p:nvPr/>
        </p:nvSpPr>
        <p:spPr>
          <a:xfrm>
            <a:off x="14270183" y="10131638"/>
            <a:ext cx="642761" cy="31837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3680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2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5" name="click.wav"/>
          </p:stSnd>
        </p:sndAc>
      </p:transition>
    </mc:Fallback>
  </mc:AlternateContent>
</p:sld>
</file>

<file path=ppt/slides/slide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F701A351-68A1-4FC0-87F2-BE6E2E4FF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75" y="89397"/>
            <a:ext cx="7488127" cy="10533141"/>
          </a:xfrm>
          <a:prstGeom prst="rect">
            <a:avLst/>
          </a:prstGeom>
        </p:spPr>
      </p:pic>
      <p:pic>
        <p:nvPicPr>
          <p:cNvPr id="4" name="Image 3" descr="Une image contenant texte, moniteur, différent, ensemble&#10;&#10;Description générée automatiquement">
            <a:extLst>
              <a:ext uri="{FF2B5EF4-FFF2-40B4-BE49-F238E27FC236}">
                <a16:creationId xmlns:a16="http://schemas.microsoft.com/office/drawing/2014/main" id="{736FE9E3-8CEA-4F70-86F8-DCAEA060B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" y="79335"/>
            <a:ext cx="7488127" cy="10533141"/>
          </a:xfrm>
          <a:prstGeom prst="rect">
            <a:avLst/>
          </a:prstGeom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FF77F554-677B-4C31-8122-5560E5A42283}"/>
              </a:ext>
            </a:extLst>
          </p:cNvPr>
          <p:cNvSpPr/>
          <p:nvPr/>
        </p:nvSpPr>
        <p:spPr>
          <a:xfrm>
            <a:off x="14270183" y="10131638"/>
            <a:ext cx="642761" cy="31837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350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2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5" name="click.wav"/>
          </p:stSnd>
        </p:sndAc>
      </p:transition>
    </mc:Fallback>
  </mc:AlternateContent>
</p:sld>
</file>

<file path=ppt/slides/slide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9B2F951-B055-46AB-8B1A-C621AD4B4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5" y="55420"/>
            <a:ext cx="7488127" cy="1053314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D59D024-D332-4542-8B9E-8D98B89E2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73" y="55420"/>
            <a:ext cx="7488127" cy="10533141"/>
          </a:xfrm>
          <a:prstGeom prst="rect">
            <a:avLst/>
          </a:prstGeom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0C8950CA-3EBA-42D7-AC82-8F9A661C0CE5}"/>
              </a:ext>
            </a:extLst>
          </p:cNvPr>
          <p:cNvSpPr/>
          <p:nvPr/>
        </p:nvSpPr>
        <p:spPr>
          <a:xfrm>
            <a:off x="14270183" y="10131638"/>
            <a:ext cx="642761" cy="31837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3129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2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5" name="click.wav"/>
          </p:stSnd>
        </p:sndAc>
      </p:transition>
    </mc:Fallback>
  </mc:AlternateContent>
</p:sld>
</file>

<file path=ppt/slides/slide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différent, plusieurs&#10;&#10;Description générée automatiquement">
            <a:extLst>
              <a:ext uri="{FF2B5EF4-FFF2-40B4-BE49-F238E27FC236}">
                <a16:creationId xmlns:a16="http://schemas.microsoft.com/office/drawing/2014/main" id="{52E31420-764C-4D0F-80BF-ABA957A83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" y="52002"/>
            <a:ext cx="7488127" cy="1058780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71D101F-3255-4E45-A3ED-E8CCF5220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385" y="48585"/>
            <a:ext cx="7488127" cy="10587808"/>
          </a:xfrm>
          <a:prstGeom prst="rect">
            <a:avLst/>
          </a:prstGeom>
        </p:spPr>
      </p:pic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24768424-BDC4-4B4C-93DE-8E3C8C052D10}"/>
              </a:ext>
            </a:extLst>
          </p:cNvPr>
          <p:cNvSpPr/>
          <p:nvPr/>
        </p:nvSpPr>
        <p:spPr>
          <a:xfrm>
            <a:off x="14270183" y="10131638"/>
            <a:ext cx="642761" cy="31837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499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2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5" name="click.wav"/>
          </p:stSnd>
        </p:sndAc>
      </p:transition>
    </mc:Fallback>
  </mc:AlternateContent>
</p:sld>
</file>

<file path=ppt/slides/slide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C87252-5FF4-4A4B-95D4-68C180E06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3" y="62440"/>
            <a:ext cx="7488127" cy="10587808"/>
          </a:xfrm>
          <a:prstGeom prst="rect">
            <a:avLst/>
          </a:prstGeom>
        </p:spPr>
      </p:pic>
      <p:pic>
        <p:nvPicPr>
          <p:cNvPr id="4" name="Image 3" descr="Une image contenant texte, différent, capture d’écran, plusieurs&#10;&#10;Description générée automatiquement">
            <a:extLst>
              <a:ext uri="{FF2B5EF4-FFF2-40B4-BE49-F238E27FC236}">
                <a16:creationId xmlns:a16="http://schemas.microsoft.com/office/drawing/2014/main" id="{6EB48EFE-985F-4C82-8330-FFFEDEAEF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530" y="62440"/>
            <a:ext cx="7488127" cy="10587808"/>
          </a:xfrm>
          <a:prstGeom prst="rect">
            <a:avLst/>
          </a:prstGeom>
        </p:spPr>
      </p:pic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13AE6F59-12CD-4C79-A024-16F8AB8D8011}"/>
              </a:ext>
            </a:extLst>
          </p:cNvPr>
          <p:cNvSpPr/>
          <p:nvPr/>
        </p:nvSpPr>
        <p:spPr>
          <a:xfrm>
            <a:off x="14270183" y="10131638"/>
            <a:ext cx="642761" cy="31837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7656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2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5" name="click.wav"/>
          </p:stSnd>
        </p:sndAc>
      </p:transition>
    </mc:Fallback>
  </mc:AlternateContent>
</p:sld>
</file>

<file path=ppt/slides/slide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AD25AAD-A69A-4F93-B879-04882609C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" y="79335"/>
            <a:ext cx="7488127" cy="1053314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DA4ED98-4B77-4B0F-9A01-57F1CE47F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385" y="79334"/>
            <a:ext cx="7488127" cy="10533141"/>
          </a:xfrm>
          <a:prstGeom prst="rect">
            <a:avLst/>
          </a:prstGeom>
        </p:spPr>
      </p:pic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3E6FE613-64A7-4515-A560-F17053CADA3C}"/>
              </a:ext>
            </a:extLst>
          </p:cNvPr>
          <p:cNvSpPr/>
          <p:nvPr/>
        </p:nvSpPr>
        <p:spPr>
          <a:xfrm>
            <a:off x="14270183" y="10131638"/>
            <a:ext cx="642761" cy="31837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904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  <p:sndAc>
          <p:stSnd>
            <p:snd r:embed="rId2" name="click.wav"/>
          </p:stSnd>
        </p:sndAc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0">
        <p:fade/>
        <p:sndAc>
          <p:stSnd>
            <p:snd r:embed="rId5" name="click.wav"/>
          </p:stSnd>
        </p:sndAc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purl.oclc.org/ooxml/officeDocument/relationships/image" Target="../media/image1.jpeg"/></Relationships>
</file>

<file path=ppt/theme/theme1.xml><?xml version="1.0" encoding="utf-8"?>
<a:theme xmlns:a="http://purl.oclc.org/ooxml/drawingml/main" name="Ion">
  <a:themeElements>
    <a:clrScheme name="Ble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%">
              <a:schemeClr val="phClr">
                <a:tint val="64%"/>
                <a:lumMod val="118%"/>
              </a:schemeClr>
            </a:gs>
            <a:gs pos="100%">
              <a:schemeClr val="phClr">
                <a:tint val="92%"/>
                <a:alpha val="100%"/>
                <a:lumMod val="110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tint val="98%"/>
                <a:lumMod val="114%"/>
              </a:schemeClr>
            </a:gs>
            <a:gs pos="100%">
              <a:schemeClr val="phClr">
                <a:shade val="90%"/>
                <a:lumMod val="84%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%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%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92%"/>
                <a:hueMod val="96%"/>
                <a:satMod val="128%"/>
                <a:lumMod val="114%"/>
              </a:schemeClr>
            </a:gs>
            <a:gs pos="100%">
              <a:schemeClr val="phClr">
                <a:tint val="100%"/>
                <a:shade val="62%"/>
                <a:hueMod val="100%"/>
                <a:satMod val="134%"/>
                <a:lumMod val="56%"/>
              </a:schemeClr>
            </a:gs>
          </a:gsLst>
          <a:path path="circle">
            <a:fillToRect l="45%" t="65%" r="125%" b="100%"/>
          </a:path>
        </a:gradFill>
        <a:blipFill rotWithShape="1">
          <a:blip xmlns:r="http://purl.oclc.org/ooxml/officeDocument/relationships" r:embed="rId1">
            <a:duotone>
              <a:schemeClr val="phClr">
                <a:shade val="62%"/>
                <a:hueMod val="108%"/>
                <a:satMod val="164%"/>
                <a:lumMod val="69%"/>
              </a:schemeClr>
              <a:schemeClr val="phClr">
                <a:tint val="96%"/>
                <a:hueMod val="90%"/>
                <a:satMod val="130%"/>
                <a:lumMod val="134%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purl.oclc.org/ooxml/officeDocument/extendedProperties" xmlns:vt="http://purl.oclc.org/ooxml/officeDocument/docPropsVTypes">
  <Template>Ion</Template>
  <TotalTime>168</TotalTime>
  <Words>0</Words>
  <Application>Microsoft Office PowerPoint</Application>
  <PresentationFormat>Personnalisé</PresentationFormat>
  <Paragraphs>0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Béatrice Di Falco</dc:creator>
  <cp:lastModifiedBy>Béatrice Di Falco</cp:lastModifiedBy>
  <cp:revision>15</cp:revision>
  <dcterms:created xsi:type="dcterms:W3CDTF">2021-06-17T20:01:40Z</dcterms:created>
  <dcterms:modified xsi:type="dcterms:W3CDTF">2021-06-18T10:04:32Z</dcterms:modified>
</cp:coreProperties>
</file>