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1"/>
  </p:notes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e B" initials="oB" lastIdx="1" clrIdx="0">
    <p:extLst>
      <p:ext uri="{19B8F6BF-5375-455C-9EA6-DF929625EA0E}">
        <p15:presenceInfo xmlns:p15="http://schemas.microsoft.com/office/powerpoint/2012/main" userId="3efbc27c42301ea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15" autoAdjust="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R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3F026-3BFA-4FD6-862C-9FCD492A8612}" type="datetimeFigureOut">
              <a:rPr lang="fr-RE" smtClean="0"/>
              <a:t>07/06/2021</a:t>
            </a:fld>
            <a:endParaRPr lang="fr-R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R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R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A68C2-3D70-4319-938D-41518102A31E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2677964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R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A68C2-3D70-4319-938D-41518102A31E}" type="slidenum">
              <a:rPr lang="fr-RE" smtClean="0"/>
              <a:t>2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1681768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F1F88-490A-4D9E-AA05-A76E2E7D4074}" type="datetimeFigureOut">
              <a:rPr lang="fr-RE" smtClean="0"/>
              <a:t>07/06/2021</a:t>
            </a:fld>
            <a:endParaRPr lang="fr-R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6834-A7EC-4DCB-BB15-89660F5B07B9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183622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F1F88-490A-4D9E-AA05-A76E2E7D4074}" type="datetimeFigureOut">
              <a:rPr lang="fr-RE" smtClean="0"/>
              <a:t>07/06/2021</a:t>
            </a:fld>
            <a:endParaRPr lang="fr-R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6834-A7EC-4DCB-BB15-89660F5B07B9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214120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F1F88-490A-4D9E-AA05-A76E2E7D4074}" type="datetimeFigureOut">
              <a:rPr lang="fr-RE" smtClean="0"/>
              <a:t>07/06/2021</a:t>
            </a:fld>
            <a:endParaRPr lang="fr-R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6834-A7EC-4DCB-BB15-89660F5B07B9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266500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F1F88-490A-4D9E-AA05-A76E2E7D4074}" type="datetimeFigureOut">
              <a:rPr lang="fr-RE" smtClean="0"/>
              <a:t>07/06/2021</a:t>
            </a:fld>
            <a:endParaRPr lang="fr-R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6834-A7EC-4DCB-BB15-89660F5B07B9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113606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F1F88-490A-4D9E-AA05-A76E2E7D4074}" type="datetimeFigureOut">
              <a:rPr lang="fr-RE" smtClean="0"/>
              <a:t>07/06/2021</a:t>
            </a:fld>
            <a:endParaRPr lang="fr-R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6834-A7EC-4DCB-BB15-89660F5B07B9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34068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F1F88-490A-4D9E-AA05-A76E2E7D4074}" type="datetimeFigureOut">
              <a:rPr lang="fr-RE" smtClean="0"/>
              <a:t>07/06/2021</a:t>
            </a:fld>
            <a:endParaRPr lang="fr-R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6834-A7EC-4DCB-BB15-89660F5B07B9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314136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F1F88-490A-4D9E-AA05-A76E2E7D4074}" type="datetimeFigureOut">
              <a:rPr lang="fr-RE" smtClean="0"/>
              <a:t>07/06/2021</a:t>
            </a:fld>
            <a:endParaRPr lang="fr-R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6834-A7EC-4DCB-BB15-89660F5B07B9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319075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F1F88-490A-4D9E-AA05-A76E2E7D4074}" type="datetimeFigureOut">
              <a:rPr lang="fr-RE" smtClean="0"/>
              <a:t>07/06/2021</a:t>
            </a:fld>
            <a:endParaRPr lang="fr-R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6834-A7EC-4DCB-BB15-89660F5B07B9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208650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F1F88-490A-4D9E-AA05-A76E2E7D4074}" type="datetimeFigureOut">
              <a:rPr lang="fr-RE" smtClean="0"/>
              <a:t>07/06/2021</a:t>
            </a:fld>
            <a:endParaRPr lang="fr-R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6834-A7EC-4DCB-BB15-89660F5B07B9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14747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F1F88-490A-4D9E-AA05-A76E2E7D4074}" type="datetimeFigureOut">
              <a:rPr lang="fr-RE" smtClean="0"/>
              <a:t>07/06/2021</a:t>
            </a:fld>
            <a:endParaRPr lang="fr-R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6834-A7EC-4DCB-BB15-89660F5B07B9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51487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F1F88-490A-4D9E-AA05-A76E2E7D4074}" type="datetimeFigureOut">
              <a:rPr lang="fr-RE" smtClean="0"/>
              <a:t>07/06/2021</a:t>
            </a:fld>
            <a:endParaRPr lang="fr-R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6834-A7EC-4DCB-BB15-89660F5B07B9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341405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F1F88-490A-4D9E-AA05-A76E2E7D4074}" type="datetimeFigureOut">
              <a:rPr lang="fr-RE" smtClean="0"/>
              <a:t>07/06/2021</a:t>
            </a:fld>
            <a:endParaRPr lang="fr-R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R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06834-A7EC-4DCB-BB15-89660F5B07B9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39171685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3B5149-5E65-4DB8-BCDF-36A39A046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74" y="818456"/>
            <a:ext cx="4805282" cy="38410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Projet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Cuisines du monde  </a:t>
            </a:r>
            <a:b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5èmes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SEGPA Plateau </a:t>
            </a:r>
            <a:r>
              <a:rPr lang="en-US" sz="18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Goyaves</a:t>
            </a:r>
            <a:r>
              <a:rPr lang="en-US" sz="18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- 2021</a:t>
            </a:r>
            <a:br>
              <a:rPr lang="en-US" sz="18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600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Espace réservé du contenu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0B954F7A-B909-4B41-8923-4F44F74CA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678" y="1739406"/>
            <a:ext cx="6436548" cy="337918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C927605-5796-45CF-BC9B-E2BF9A599C7A}"/>
              </a:ext>
            </a:extLst>
          </p:cNvPr>
          <p:cNvSpPr txBox="1"/>
          <p:nvPr/>
        </p:nvSpPr>
        <p:spPr>
          <a:xfrm>
            <a:off x="5755452" y="5406887"/>
            <a:ext cx="64365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Mathématiques</a:t>
            </a:r>
            <a:r>
              <a:rPr lang="en-US" sz="16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– Atelier HAS – </a:t>
            </a:r>
            <a:r>
              <a:rPr lang="en-US" sz="16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Anglais</a:t>
            </a:r>
            <a:r>
              <a:rPr lang="en-US" sz="16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16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Géographie</a:t>
            </a:r>
            <a:r>
              <a:rPr lang="en-US" sz="16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– </a:t>
            </a:r>
            <a:r>
              <a:rPr lang="en-US" sz="16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Français</a:t>
            </a:r>
            <a:r>
              <a:rPr lang="en-US" sz="16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endParaRPr lang="fr-RE" sz="1600" dirty="0"/>
          </a:p>
          <a:p>
            <a:endParaRPr lang="fr-RE" dirty="0"/>
          </a:p>
        </p:txBody>
      </p:sp>
    </p:spTree>
    <p:extLst>
      <p:ext uri="{BB962C8B-B14F-4D97-AF65-F5344CB8AC3E}">
        <p14:creationId xmlns:p14="http://schemas.microsoft.com/office/powerpoint/2010/main" val="736606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A461C6-B307-41E9-A884-390295AE3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1180" y="895369"/>
            <a:ext cx="4724530" cy="2975876"/>
          </a:xfrm>
        </p:spPr>
        <p:txBody>
          <a:bodyPr anchor="b">
            <a:normAutofit/>
          </a:bodyPr>
          <a:lstStyle/>
          <a:p>
            <a:pPr algn="l"/>
            <a:r>
              <a:rPr lang="fr-FR"/>
              <a:t>Réalisation de Muffins</a:t>
            </a:r>
            <a:endParaRPr lang="fr-R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1A9B6DB-64DF-4579-89ED-9E63C445D3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51180" y="4025070"/>
            <a:ext cx="4724529" cy="1692066"/>
          </a:xfrm>
        </p:spPr>
        <p:txBody>
          <a:bodyPr anchor="t">
            <a:normAutofit/>
          </a:bodyPr>
          <a:lstStyle/>
          <a:p>
            <a:pPr algn="l"/>
            <a:r>
              <a:rPr lang="fr-FR" sz="2000" i="1" dirty="0"/>
              <a:t>(Etats-Unis)</a:t>
            </a:r>
          </a:p>
          <a:p>
            <a:pPr algn="l"/>
            <a:endParaRPr lang="fr-FR" sz="2000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0D31A5F-8CDD-4334-B471-3C8A535C4C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1" b="-1"/>
          <a:stretch/>
        </p:blipFill>
        <p:spPr>
          <a:xfrm rot="5400000">
            <a:off x="544375" y="890115"/>
            <a:ext cx="5421578" cy="507776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DFC8FE0-B5F4-4F49-837C-0AB8DD16F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444" y="3871245"/>
            <a:ext cx="2790825" cy="1638300"/>
          </a:xfrm>
          <a:prstGeom prst="rect">
            <a:avLst/>
          </a:prstGeom>
        </p:spPr>
      </p:pic>
      <p:pic>
        <p:nvPicPr>
          <p:cNvPr id="11" name="Image 10" descr="Une image contenant carte&#10;&#10;Description générée automatiquement">
            <a:extLst>
              <a:ext uri="{FF2B5EF4-FFF2-40B4-BE49-F238E27FC236}">
                <a16:creationId xmlns:a16="http://schemas.microsoft.com/office/drawing/2014/main" id="{A09B7265-3258-4AE8-B892-7DBA45893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655" y="649678"/>
            <a:ext cx="432435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08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C8D4ED-47A2-4816-A1BA-CB10A6F1C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 err="1"/>
              <a:t>Réinvestissement</a:t>
            </a:r>
            <a:r>
              <a:rPr lang="en-US" sz="2800" dirty="0"/>
              <a:t> des </a:t>
            </a:r>
            <a:r>
              <a:rPr lang="en-US" sz="2800" dirty="0" err="1"/>
              <a:t>savoirs</a:t>
            </a:r>
            <a:r>
              <a:rPr lang="en-US" sz="2800" dirty="0"/>
              <a:t> </a:t>
            </a:r>
            <a:r>
              <a:rPr lang="en-US" sz="2800" dirty="0" err="1"/>
              <a:t>théoriques</a:t>
            </a:r>
            <a:endParaRPr lang="en-US" sz="28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D80448-463F-4A2A-A94F-6CA40B207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718" y="4610244"/>
            <a:ext cx="5567531" cy="1714500"/>
          </a:xfrm>
        </p:spPr>
        <p:txBody>
          <a:bodyPr anchor="ctr">
            <a:normAutofit/>
          </a:bodyPr>
          <a:lstStyle/>
          <a:p>
            <a:r>
              <a:rPr lang="fr-FR" sz="2400" dirty="0"/>
              <a:t>Mathématiques : mesures, proportionnalité et fractions</a:t>
            </a:r>
            <a:endParaRPr lang="fr-RE" sz="2400" dirty="0"/>
          </a:p>
        </p:txBody>
      </p:sp>
      <p:pic>
        <p:nvPicPr>
          <p:cNvPr id="7" name="Image 6" descr="Une image contenant texte, appareil&#10;&#10;Description générée automatiquement">
            <a:extLst>
              <a:ext uri="{FF2B5EF4-FFF2-40B4-BE49-F238E27FC236}">
                <a16:creationId xmlns:a16="http://schemas.microsoft.com/office/drawing/2014/main" id="{AC1145C3-4AE6-445A-B474-AA80D73B21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r="10252" b="-4"/>
          <a:stretch/>
        </p:blipFill>
        <p:spPr>
          <a:xfrm rot="5400000">
            <a:off x="533320" y="510750"/>
            <a:ext cx="3398598" cy="3117740"/>
          </a:xfrm>
          <a:prstGeom prst="rect">
            <a:avLst/>
          </a:prstGeom>
        </p:spPr>
      </p:pic>
      <p:pic>
        <p:nvPicPr>
          <p:cNvPr id="5" name="Espace réservé du contenu 4" descr="Une image contenant personne, casque&#10;&#10;Description générée automatiquement">
            <a:extLst>
              <a:ext uri="{FF2B5EF4-FFF2-40B4-BE49-F238E27FC236}">
                <a16:creationId xmlns:a16="http://schemas.microsoft.com/office/drawing/2014/main" id="{0C3D9942-A7A7-4F03-B60E-335513FD01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3" r="42359"/>
          <a:stretch/>
        </p:blipFill>
        <p:spPr>
          <a:xfrm rot="5400000">
            <a:off x="6636103" y="-866152"/>
            <a:ext cx="3645673" cy="6118617"/>
          </a:xfrm>
          <a:prstGeom prst="rect">
            <a:avLst/>
          </a:prstGeom>
        </p:spPr>
      </p:pic>
      <p:pic>
        <p:nvPicPr>
          <p:cNvPr id="6" name="Image 5" descr="Une image contenant texte, personne, intérieur&#10;&#10;Description générée automatiquement">
            <a:extLst>
              <a:ext uri="{FF2B5EF4-FFF2-40B4-BE49-F238E27FC236}">
                <a16:creationId xmlns:a16="http://schemas.microsoft.com/office/drawing/2014/main" id="{D498855E-F14B-4E9D-8015-3CE517127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0754" y="2181142"/>
            <a:ext cx="3645673" cy="2734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7876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9170EA-C6E2-43F7-8457-F013E058E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182" y="932961"/>
            <a:ext cx="4887685" cy="1777419"/>
          </a:xfrm>
        </p:spPr>
        <p:txBody>
          <a:bodyPr anchor="b">
            <a:normAutofit/>
          </a:bodyPr>
          <a:lstStyle/>
          <a:p>
            <a:r>
              <a:rPr lang="fr-FR" sz="4000" dirty="0"/>
              <a:t>Réalisation de Damper</a:t>
            </a:r>
            <a:br>
              <a:rPr lang="fr-FR" sz="4000" dirty="0"/>
            </a:br>
            <a:r>
              <a:rPr lang="fr-FR" sz="1800" i="1" dirty="0"/>
              <a:t>Australie </a:t>
            </a:r>
            <a:endParaRPr lang="fr-RE" sz="1800" i="1" dirty="0"/>
          </a:p>
        </p:txBody>
      </p:sp>
      <p:pic>
        <p:nvPicPr>
          <p:cNvPr id="7" name="Espace réservé du contenu 6" descr="Une image contenant texte, trousse de secours, clipart&#10;&#10;Description générée automatiquement">
            <a:extLst>
              <a:ext uri="{FF2B5EF4-FFF2-40B4-BE49-F238E27FC236}">
                <a16:creationId xmlns:a16="http://schemas.microsoft.com/office/drawing/2014/main" id="{870FD869-3523-4CB8-84D4-590054943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478" y="2840026"/>
            <a:ext cx="2714625" cy="1685925"/>
          </a:xfrm>
        </p:spPr>
      </p:pic>
      <p:pic>
        <p:nvPicPr>
          <p:cNvPr id="5" name="Espace réservé du contenu 4" descr="Une image contenant plancher, intérieur, en bois&#10;&#10;Description générée automatiquement">
            <a:extLst>
              <a:ext uri="{FF2B5EF4-FFF2-40B4-BE49-F238E27FC236}">
                <a16:creationId xmlns:a16="http://schemas.microsoft.com/office/drawing/2014/main" id="{EED62A7D-6E65-4C3D-80B1-58709C0BE8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74" b="2"/>
          <a:stretch/>
        </p:blipFill>
        <p:spPr>
          <a:xfrm rot="5400000">
            <a:off x="88183" y="877397"/>
            <a:ext cx="5710645" cy="5103206"/>
          </a:xfrm>
          <a:prstGeom prst="rect">
            <a:avLst/>
          </a:prstGeom>
        </p:spPr>
      </p:pic>
      <p:pic>
        <p:nvPicPr>
          <p:cNvPr id="10" name="Image 9" descr="Une image contenant carte&#10;&#10;Description générée automatiquement">
            <a:extLst>
              <a:ext uri="{FF2B5EF4-FFF2-40B4-BE49-F238E27FC236}">
                <a16:creationId xmlns:a16="http://schemas.microsoft.com/office/drawing/2014/main" id="{67F1EB45-A651-4999-BB4F-CE43F8F0F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16" y="4655598"/>
            <a:ext cx="432435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40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D3A5DB-8064-4863-9B15-4927B5632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182" y="932961"/>
            <a:ext cx="4887685" cy="1777419"/>
          </a:xfrm>
        </p:spPr>
        <p:txBody>
          <a:bodyPr anchor="b">
            <a:normAutofit/>
          </a:bodyPr>
          <a:lstStyle/>
          <a:p>
            <a:r>
              <a:rPr lang="fr-FR" sz="4000" dirty="0"/>
              <a:t>Atelier HAS: règles d’hygiène et lectures de recettes (Français)</a:t>
            </a:r>
            <a:endParaRPr lang="fr-RE" sz="4000" dirty="0"/>
          </a:p>
        </p:txBody>
      </p:sp>
      <p:pic>
        <p:nvPicPr>
          <p:cNvPr id="7" name="Espace réservé du contenu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EFC6C8CF-D950-446F-B639-AE8CD30E4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0532" y="3388771"/>
            <a:ext cx="3309346" cy="2481759"/>
          </a:xfrm>
        </p:spPr>
      </p:pic>
      <p:pic>
        <p:nvPicPr>
          <p:cNvPr id="5" name="Espace réservé du contenu 4" descr="Une image contenant homme&#10;&#10;Description générée automatiquement">
            <a:extLst>
              <a:ext uri="{FF2B5EF4-FFF2-40B4-BE49-F238E27FC236}">
                <a16:creationId xmlns:a16="http://schemas.microsoft.com/office/drawing/2014/main" id="{D7C6471E-06CB-4217-AB6A-FC2031CB0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0" r="3634" b="2"/>
          <a:stretch/>
        </p:blipFill>
        <p:spPr>
          <a:xfrm rot="5400000">
            <a:off x="88183" y="877397"/>
            <a:ext cx="5710645" cy="510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86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15BFE-B86E-42B4-92E1-B0E6FF293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32961"/>
            <a:ext cx="4887685" cy="1777419"/>
          </a:xfrm>
        </p:spPr>
        <p:txBody>
          <a:bodyPr anchor="b">
            <a:normAutofit/>
          </a:bodyPr>
          <a:lstStyle/>
          <a:p>
            <a:endParaRPr lang="fr-RE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1CC4D86-1491-417F-8712-AED34DBAC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894530"/>
            <a:ext cx="4887685" cy="3209544"/>
          </a:xfrm>
        </p:spPr>
        <p:txBody>
          <a:bodyPr anchor="t">
            <a:normAutofit/>
          </a:bodyPr>
          <a:lstStyle/>
          <a:p>
            <a:r>
              <a:rPr lang="en-US" dirty="0"/>
              <a:t>Travail sur les </a:t>
            </a:r>
            <a:r>
              <a:rPr lang="en-US" dirty="0" err="1"/>
              <a:t>recettes</a:t>
            </a:r>
            <a:r>
              <a:rPr lang="en-US" dirty="0"/>
              <a:t> anglaises (</a:t>
            </a:r>
            <a:r>
              <a:rPr lang="en-US" i="1" dirty="0"/>
              <a:t>Europe</a:t>
            </a:r>
            <a:r>
              <a:rPr lang="en-US" dirty="0"/>
              <a:t>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78728D5-8CE0-472B-988B-996A81ECA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9" r="6095" b="2"/>
          <a:stretch/>
        </p:blipFill>
        <p:spPr>
          <a:xfrm rot="5400000">
            <a:off x="6530600" y="792223"/>
            <a:ext cx="4109161" cy="36720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4552C82-A91F-4128-B697-B9ACAE6C8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3742064"/>
            <a:ext cx="3019425" cy="1514475"/>
          </a:xfrm>
          <a:prstGeom prst="rect">
            <a:avLst/>
          </a:prstGeom>
        </p:spPr>
      </p:pic>
      <p:pic>
        <p:nvPicPr>
          <p:cNvPr id="10" name="Image 9" descr="Une image contenant carte&#10;&#10;Description générée automatiquement">
            <a:extLst>
              <a:ext uri="{FF2B5EF4-FFF2-40B4-BE49-F238E27FC236}">
                <a16:creationId xmlns:a16="http://schemas.microsoft.com/office/drawing/2014/main" id="{1417AA05-441E-4FF4-B6A7-29969F735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21" y="932961"/>
            <a:ext cx="5043427" cy="1777419"/>
          </a:xfrm>
          <a:prstGeom prst="rect">
            <a:avLst/>
          </a:prstGeom>
        </p:spPr>
      </p:pic>
      <p:pic>
        <p:nvPicPr>
          <p:cNvPr id="4" name="Image 3" descr="Une image contenant alimentation, légume&#10;&#10;Description générée automatiquement">
            <a:extLst>
              <a:ext uri="{FF2B5EF4-FFF2-40B4-BE49-F238E27FC236}">
                <a16:creationId xmlns:a16="http://schemas.microsoft.com/office/drawing/2014/main" id="{68307C1C-A360-4E38-81CF-5076B5567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909" y="3022600"/>
            <a:ext cx="3641435" cy="364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84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521DD34-C6F2-4402-9A01-962807DB6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2215BFE-B86E-42B4-92E1-B0E6FF293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764373"/>
            <a:ext cx="5154508" cy="1293028"/>
          </a:xfrm>
        </p:spPr>
        <p:txBody>
          <a:bodyPr>
            <a:normAutofit/>
          </a:bodyPr>
          <a:lstStyle/>
          <a:p>
            <a:r>
              <a:rPr lang="en-US" sz="4000" dirty="0"/>
              <a:t>Tacos (</a:t>
            </a:r>
            <a:r>
              <a:rPr lang="en-US" sz="3200" i="1" dirty="0" err="1"/>
              <a:t>Mexique</a:t>
            </a:r>
            <a:r>
              <a:rPr lang="en-US" sz="4000" dirty="0"/>
              <a:t>)</a:t>
            </a:r>
            <a:br>
              <a:rPr lang="en-US" sz="4000" dirty="0"/>
            </a:br>
            <a:endParaRPr lang="fr-RE" sz="4000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9072FCC-9831-4ACC-A77A-8D85E5C69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2" r="30937"/>
          <a:stretch/>
        </p:blipFill>
        <p:spPr>
          <a:xfrm rot="5400000">
            <a:off x="1252403" y="2047517"/>
            <a:ext cx="1825459" cy="3018234"/>
          </a:xfrm>
        </p:spPr>
      </p:pic>
      <p:pic>
        <p:nvPicPr>
          <p:cNvPr id="11" name="Image 10" descr="Une image contenant personne, mur, intérieur&#10;&#10;Description générée automatiquement">
            <a:extLst>
              <a:ext uri="{FF2B5EF4-FFF2-40B4-BE49-F238E27FC236}">
                <a16:creationId xmlns:a16="http://schemas.microsoft.com/office/drawing/2014/main" id="{8CF994E8-0973-4C70-A25F-D53837C68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7167" y="2277569"/>
            <a:ext cx="3070482" cy="2302862"/>
          </a:xfrm>
          <a:prstGeom prst="rect">
            <a:avLst/>
          </a:prstGeom>
        </p:spPr>
      </p:pic>
      <p:pic>
        <p:nvPicPr>
          <p:cNvPr id="13" name="Image 12" descr="Une image contenant carte&#10;&#10;Description générée automatiquement">
            <a:extLst>
              <a:ext uri="{FF2B5EF4-FFF2-40B4-BE49-F238E27FC236}">
                <a16:creationId xmlns:a16="http://schemas.microsoft.com/office/drawing/2014/main" id="{7EA893F1-3523-4FC2-93B2-4899ACE91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728" y="1415179"/>
            <a:ext cx="3357723" cy="191657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F431F5F-444E-4CD7-90BD-45141A53A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387" y="3659739"/>
            <a:ext cx="282892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82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15BFE-B86E-42B4-92E1-B0E6FF293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249006" cy="132556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Rouleaux de </a:t>
            </a:r>
            <a:r>
              <a:rPr lang="en-US" sz="3600" dirty="0" err="1"/>
              <a:t>printemps</a:t>
            </a:r>
            <a:r>
              <a:rPr lang="en-US" sz="3600" dirty="0"/>
              <a:t> </a:t>
            </a:r>
            <a:r>
              <a:rPr lang="en-US" sz="2800" dirty="0"/>
              <a:t>(</a:t>
            </a:r>
            <a:r>
              <a:rPr lang="en-US" sz="2800" i="1" dirty="0"/>
              <a:t>Vietnam</a:t>
            </a:r>
            <a:r>
              <a:rPr lang="en-US" sz="2800" dirty="0"/>
              <a:t>)</a:t>
            </a:r>
            <a:br>
              <a:rPr lang="en-US" sz="2800" dirty="0"/>
            </a:br>
            <a:endParaRPr lang="fr-RE" sz="2800" dirty="0"/>
          </a:p>
        </p:txBody>
      </p:sp>
      <p:pic>
        <p:nvPicPr>
          <p:cNvPr id="12" name="Espace réservé du contenu 11" descr="Une image contenant intérieur, chat domestique&#10;&#10;Description générée automatiquement">
            <a:extLst>
              <a:ext uri="{FF2B5EF4-FFF2-40B4-BE49-F238E27FC236}">
                <a16:creationId xmlns:a16="http://schemas.microsoft.com/office/drawing/2014/main" id="{B7B4EA44-0575-4E84-9EA3-E6EBCDE29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8263" y="3270250"/>
            <a:ext cx="3181350" cy="2386012"/>
          </a:xfr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Espace réservé du contenu 6" descr="Une image contenant carte&#10;&#10;Description générée automatiquement">
            <a:extLst>
              <a:ext uri="{FF2B5EF4-FFF2-40B4-BE49-F238E27FC236}">
                <a16:creationId xmlns:a16="http://schemas.microsoft.com/office/drawing/2014/main" id="{CE1A41A4-F42F-4569-818E-E9631C0EB7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7" r="1" b="6123"/>
          <a:stretch/>
        </p:blipFill>
        <p:spPr>
          <a:xfrm>
            <a:off x="5802902" y="275156"/>
            <a:ext cx="4792169" cy="2242265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B40814-1B95-4CD8-87CB-55C4CB7B91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" r="5418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1641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Une image contenant riz, alimentation&#10;&#10;Description générée automatiquement">
            <a:extLst>
              <a:ext uri="{FF2B5EF4-FFF2-40B4-BE49-F238E27FC236}">
                <a16:creationId xmlns:a16="http://schemas.microsoft.com/office/drawing/2014/main" id="{8A50ACBF-791C-4D1D-B47B-708AC2838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168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2215BFE-B86E-42B4-92E1-B0E6FF293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396289"/>
            <a:ext cx="4782458" cy="1325563"/>
          </a:xfrm>
        </p:spPr>
        <p:txBody>
          <a:bodyPr>
            <a:normAutofit/>
          </a:bodyPr>
          <a:lstStyle/>
          <a:p>
            <a:r>
              <a:rPr lang="en-US" sz="2800" dirty="0"/>
              <a:t>Poulet Coco – </a:t>
            </a:r>
            <a:r>
              <a:rPr lang="en-US" sz="2800" i="1" dirty="0"/>
              <a:t>“</a:t>
            </a:r>
            <a:r>
              <a:rPr lang="en-US" sz="2800" i="1" dirty="0" err="1"/>
              <a:t>Mabawa</a:t>
            </a:r>
            <a:r>
              <a:rPr lang="en-US" sz="2800" i="1" dirty="0"/>
              <a:t> </a:t>
            </a:r>
            <a:r>
              <a:rPr lang="en-US" sz="2800" i="1" dirty="0" err="1"/>
              <a:t>ya</a:t>
            </a:r>
            <a:r>
              <a:rPr lang="en-US" sz="2800" i="1" dirty="0"/>
              <a:t> </a:t>
            </a:r>
            <a:r>
              <a:rPr lang="en-US" sz="2800" i="1" dirty="0" err="1"/>
              <a:t>nadzi</a:t>
            </a:r>
            <a:r>
              <a:rPr lang="en-US" sz="2800" i="1" dirty="0"/>
              <a:t>”</a:t>
            </a:r>
            <a:br>
              <a:rPr lang="en-US" sz="2800" i="1" dirty="0"/>
            </a:br>
            <a:r>
              <a:rPr lang="en-US" sz="2800" i="1" dirty="0"/>
              <a:t>(Mayotte - France)</a:t>
            </a:r>
            <a:endParaRPr lang="fr-RE" sz="2800" i="1" dirty="0"/>
          </a:p>
        </p:txBody>
      </p:sp>
      <p:pic>
        <p:nvPicPr>
          <p:cNvPr id="10" name="Espace réservé du contenu 9" descr="Une image contenant table, alimentation, intérieur, assiette&#10;&#10;Description générée automatiquement">
            <a:extLst>
              <a:ext uri="{FF2B5EF4-FFF2-40B4-BE49-F238E27FC236}">
                <a16:creationId xmlns:a16="http://schemas.microsoft.com/office/drawing/2014/main" id="{EF2D2103-E32B-458C-A81A-A6927A190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3" y="2955763"/>
            <a:ext cx="2505948" cy="2505948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3E81234-FD03-4B59-929F-2D61CE293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626" y="2955763"/>
            <a:ext cx="2135257" cy="142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96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</TotalTime>
  <Words>94</Words>
  <Application>Microsoft Office PowerPoint</Application>
  <PresentationFormat>Grand écran</PresentationFormat>
  <Paragraphs>13</Paragraphs>
  <Slides>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Projet Cuisines du monde   5èmes SEGPA Plateau Goyaves - 2021    </vt:lpstr>
      <vt:lpstr>Réalisation de Muffins</vt:lpstr>
      <vt:lpstr>Réinvestissement des savoirs théoriques</vt:lpstr>
      <vt:lpstr>Réalisation de Damper Australie </vt:lpstr>
      <vt:lpstr>Atelier HAS: règles d’hygiène et lectures de recettes (Français)</vt:lpstr>
      <vt:lpstr>Présentation PowerPoint</vt:lpstr>
      <vt:lpstr>Tacos (Mexique) </vt:lpstr>
      <vt:lpstr>Rouleaux de printemps (Vietnam) </vt:lpstr>
      <vt:lpstr>Poulet Coco – “Mabawa ya nadzi” (Mayotte - France)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Réalisation de Muffins</dc:title>
  <dc:creator>olive B</dc:creator>
  <cp:lastModifiedBy>olive B</cp:lastModifiedBy>
  <cp:revision>51</cp:revision>
  <dcterms:created xsi:type="dcterms:W3CDTF">2021-04-17T07:47:40Z</dcterms:created>
  <dcterms:modified xsi:type="dcterms:W3CDTF">2021-06-07T13:53:51Z</dcterms:modified>
</cp:coreProperties>
</file>