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302" r:id="rId4"/>
    <p:sldId id="294" r:id="rId5"/>
    <p:sldId id="293" r:id="rId6"/>
    <p:sldId id="275" r:id="rId7"/>
    <p:sldId id="295" r:id="rId8"/>
    <p:sldId id="323" r:id="rId9"/>
    <p:sldId id="303" r:id="rId10"/>
    <p:sldId id="296" r:id="rId11"/>
    <p:sldId id="297" r:id="rId12"/>
    <p:sldId id="290" r:id="rId13"/>
    <p:sldId id="298" r:id="rId14"/>
    <p:sldId id="299" r:id="rId15"/>
    <p:sldId id="300" r:id="rId16"/>
    <p:sldId id="292" r:id="rId17"/>
    <p:sldId id="301" r:id="rId18"/>
    <p:sldId id="307" r:id="rId19"/>
    <p:sldId id="308" r:id="rId20"/>
    <p:sldId id="309" r:id="rId21"/>
    <p:sldId id="310" r:id="rId22"/>
    <p:sldId id="304" r:id="rId23"/>
    <p:sldId id="261" r:id="rId24"/>
    <p:sldId id="262" r:id="rId25"/>
    <p:sldId id="311" r:id="rId26"/>
    <p:sldId id="264" r:id="rId27"/>
    <p:sldId id="305" r:id="rId28"/>
    <p:sldId id="285" r:id="rId29"/>
    <p:sldId id="266" r:id="rId30"/>
    <p:sldId id="319" r:id="rId31"/>
    <p:sldId id="315" r:id="rId32"/>
    <p:sldId id="324" r:id="rId33"/>
    <p:sldId id="321" r:id="rId34"/>
    <p:sldId id="318" r:id="rId35"/>
    <p:sldId id="317" r:id="rId36"/>
    <p:sldId id="271" r:id="rId37"/>
    <p:sldId id="322" r:id="rId38"/>
    <p:sldId id="306" r:id="rId39"/>
    <p:sldId id="272" r:id="rId40"/>
    <p:sldId id="32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114" d="100"/>
          <a:sy n="114"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6811E-68ED-4D71-A067-5ED2305F5E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339F461-223F-48F7-8F8A-A2E354F73A06}">
      <dgm:prSet/>
      <dgm:spPr/>
      <dgm:t>
        <a:bodyPr/>
        <a:lstStyle/>
        <a:p>
          <a:r>
            <a:rPr lang="fr-FR"/>
            <a:t>1.Présentation du laboratoire</a:t>
          </a:r>
          <a:endParaRPr lang="en-US"/>
        </a:p>
      </dgm:t>
    </dgm:pt>
    <dgm:pt modelId="{5476F55A-6DC9-4EA0-B18D-F1C46935CEA4}" type="parTrans" cxnId="{B7014254-816F-4CF5-B356-EB8DCE310F42}">
      <dgm:prSet/>
      <dgm:spPr/>
      <dgm:t>
        <a:bodyPr/>
        <a:lstStyle/>
        <a:p>
          <a:endParaRPr lang="en-US"/>
        </a:p>
      </dgm:t>
    </dgm:pt>
    <dgm:pt modelId="{0A083F3B-6BE3-4BC9-9FDA-C9CB79AA2E40}" type="sibTrans" cxnId="{B7014254-816F-4CF5-B356-EB8DCE310F42}">
      <dgm:prSet/>
      <dgm:spPr/>
      <dgm:t>
        <a:bodyPr/>
        <a:lstStyle/>
        <a:p>
          <a:endParaRPr lang="en-US"/>
        </a:p>
      </dgm:t>
    </dgm:pt>
    <dgm:pt modelId="{79586514-5CE0-454A-A0D1-C32CD95CEA72}">
      <dgm:prSet/>
      <dgm:spPr/>
      <dgm:t>
        <a:bodyPr/>
        <a:lstStyle/>
        <a:p>
          <a:r>
            <a:rPr lang="fr-FR"/>
            <a:t>2.Contexte et objectifs du stage</a:t>
          </a:r>
          <a:endParaRPr lang="en-US"/>
        </a:p>
      </dgm:t>
    </dgm:pt>
    <dgm:pt modelId="{A3510A88-C70C-4314-A2A5-7FD7F7B0306E}" type="parTrans" cxnId="{F1F95F04-AA47-4771-83B7-60DBD00216C3}">
      <dgm:prSet/>
      <dgm:spPr/>
      <dgm:t>
        <a:bodyPr/>
        <a:lstStyle/>
        <a:p>
          <a:endParaRPr lang="en-US"/>
        </a:p>
      </dgm:t>
    </dgm:pt>
    <dgm:pt modelId="{B6A28016-47D1-4965-8AFB-B53699CBA11C}" type="sibTrans" cxnId="{F1F95F04-AA47-4771-83B7-60DBD00216C3}">
      <dgm:prSet/>
      <dgm:spPr/>
      <dgm:t>
        <a:bodyPr/>
        <a:lstStyle/>
        <a:p>
          <a:endParaRPr lang="en-US"/>
        </a:p>
      </dgm:t>
    </dgm:pt>
    <dgm:pt modelId="{F11DA2DC-324F-4BFB-BF2E-A40B2D7FA2E7}">
      <dgm:prSet/>
      <dgm:spPr/>
      <dgm:t>
        <a:bodyPr/>
        <a:lstStyle/>
        <a:p>
          <a:r>
            <a:rPr lang="fr-FR"/>
            <a:t>3.Dispositifs utilisés</a:t>
          </a:r>
          <a:endParaRPr lang="en-US"/>
        </a:p>
      </dgm:t>
    </dgm:pt>
    <dgm:pt modelId="{43D8BEEC-7D17-4AD3-AAE0-80FA23811FE7}" type="parTrans" cxnId="{2479EE2F-8A05-4521-A343-C183B3DCA6EB}">
      <dgm:prSet/>
      <dgm:spPr/>
      <dgm:t>
        <a:bodyPr/>
        <a:lstStyle/>
        <a:p>
          <a:endParaRPr lang="en-US"/>
        </a:p>
      </dgm:t>
    </dgm:pt>
    <dgm:pt modelId="{DACCE79E-FD6A-436C-94E9-F2A63C150A32}" type="sibTrans" cxnId="{2479EE2F-8A05-4521-A343-C183B3DCA6EB}">
      <dgm:prSet/>
      <dgm:spPr/>
      <dgm:t>
        <a:bodyPr/>
        <a:lstStyle/>
        <a:p>
          <a:endParaRPr lang="en-US"/>
        </a:p>
      </dgm:t>
    </dgm:pt>
    <dgm:pt modelId="{CFAB06A4-511C-4434-9E44-9C92D5829A2D}">
      <dgm:prSet/>
      <dgm:spPr/>
      <dgm:t>
        <a:bodyPr/>
        <a:lstStyle/>
        <a:p>
          <a:r>
            <a:rPr lang="fr-FR"/>
            <a:t>4.Contribution personnelle</a:t>
          </a:r>
          <a:endParaRPr lang="en-US"/>
        </a:p>
      </dgm:t>
    </dgm:pt>
    <dgm:pt modelId="{56A3274A-9BD8-404E-816B-8251051E4D02}" type="parTrans" cxnId="{0C35DF4F-D08B-45D6-9660-4E602DDC0030}">
      <dgm:prSet/>
      <dgm:spPr/>
      <dgm:t>
        <a:bodyPr/>
        <a:lstStyle/>
        <a:p>
          <a:endParaRPr lang="en-US"/>
        </a:p>
      </dgm:t>
    </dgm:pt>
    <dgm:pt modelId="{14678E85-8D65-45F1-A623-1B79708D8405}" type="sibTrans" cxnId="{0C35DF4F-D08B-45D6-9660-4E602DDC0030}">
      <dgm:prSet/>
      <dgm:spPr/>
      <dgm:t>
        <a:bodyPr/>
        <a:lstStyle/>
        <a:p>
          <a:endParaRPr lang="en-US"/>
        </a:p>
      </dgm:t>
    </dgm:pt>
    <dgm:pt modelId="{996EAE3B-A408-4E1D-BCA5-D170FF866502}">
      <dgm:prSet/>
      <dgm:spPr/>
      <dgm:t>
        <a:bodyPr/>
        <a:lstStyle/>
        <a:p>
          <a:r>
            <a:rPr lang="fr-FR"/>
            <a:t>5.Conclusion et perspectives </a:t>
          </a:r>
          <a:endParaRPr lang="en-US"/>
        </a:p>
      </dgm:t>
    </dgm:pt>
    <dgm:pt modelId="{93684DEC-D219-42E2-A105-86CEF0845AB6}" type="parTrans" cxnId="{86C13217-0C69-42DC-B33E-915E58C6CEF9}">
      <dgm:prSet/>
      <dgm:spPr/>
      <dgm:t>
        <a:bodyPr/>
        <a:lstStyle/>
        <a:p>
          <a:endParaRPr lang="en-US"/>
        </a:p>
      </dgm:t>
    </dgm:pt>
    <dgm:pt modelId="{4495777D-0A97-499E-8F8F-743533505136}" type="sibTrans" cxnId="{86C13217-0C69-42DC-B33E-915E58C6CEF9}">
      <dgm:prSet/>
      <dgm:spPr/>
      <dgm:t>
        <a:bodyPr/>
        <a:lstStyle/>
        <a:p>
          <a:endParaRPr lang="en-US"/>
        </a:p>
      </dgm:t>
    </dgm:pt>
    <dgm:pt modelId="{AA4F4A6C-A59D-4B31-B5D6-79F64912F258}" type="pres">
      <dgm:prSet presAssocID="{EA86811E-68ED-4D71-A067-5ED2305F5EC4}" presName="root" presStyleCnt="0">
        <dgm:presLayoutVars>
          <dgm:dir/>
          <dgm:resizeHandles val="exact"/>
        </dgm:presLayoutVars>
      </dgm:prSet>
      <dgm:spPr/>
    </dgm:pt>
    <dgm:pt modelId="{68E7FE8A-070A-4756-8953-4A711F1D653F}" type="pres">
      <dgm:prSet presAssocID="{9339F461-223F-48F7-8F8A-A2E354F73A06}" presName="compNode" presStyleCnt="0"/>
      <dgm:spPr/>
    </dgm:pt>
    <dgm:pt modelId="{D8702C5F-8A81-49C4-A55D-19B90A39E45F}" type="pres">
      <dgm:prSet presAssocID="{9339F461-223F-48F7-8F8A-A2E354F73A06}" presName="bgRect" presStyleLbl="bgShp" presStyleIdx="0" presStyleCnt="5"/>
      <dgm:spPr/>
    </dgm:pt>
    <dgm:pt modelId="{16F5FCF5-ECEE-48E5-9BC3-A09F74E5D95E}" type="pres">
      <dgm:prSet presAssocID="{9339F461-223F-48F7-8F8A-A2E354F7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F79909B9-DB04-40D0-8670-5B5BC90295F7}" type="pres">
      <dgm:prSet presAssocID="{9339F461-223F-48F7-8F8A-A2E354F73A06}" presName="spaceRect" presStyleCnt="0"/>
      <dgm:spPr/>
    </dgm:pt>
    <dgm:pt modelId="{F9715F12-21E2-4D44-ADDF-3FDEB242833F}" type="pres">
      <dgm:prSet presAssocID="{9339F461-223F-48F7-8F8A-A2E354F73A06}" presName="parTx" presStyleLbl="revTx" presStyleIdx="0" presStyleCnt="5">
        <dgm:presLayoutVars>
          <dgm:chMax val="0"/>
          <dgm:chPref val="0"/>
        </dgm:presLayoutVars>
      </dgm:prSet>
      <dgm:spPr/>
    </dgm:pt>
    <dgm:pt modelId="{54900021-8A0C-4DB2-B4C9-816424EB50D1}" type="pres">
      <dgm:prSet presAssocID="{0A083F3B-6BE3-4BC9-9FDA-C9CB79AA2E40}" presName="sibTrans" presStyleCnt="0"/>
      <dgm:spPr/>
    </dgm:pt>
    <dgm:pt modelId="{8BBB295E-741C-4B7A-9E44-F93131BC03D9}" type="pres">
      <dgm:prSet presAssocID="{79586514-5CE0-454A-A0D1-C32CD95CEA72}" presName="compNode" presStyleCnt="0"/>
      <dgm:spPr/>
    </dgm:pt>
    <dgm:pt modelId="{E19330DB-24AE-4349-9AE7-B0044EC488C4}" type="pres">
      <dgm:prSet presAssocID="{79586514-5CE0-454A-A0D1-C32CD95CEA72}" presName="bgRect" presStyleLbl="bgShp" presStyleIdx="1" presStyleCnt="5"/>
      <dgm:spPr/>
    </dgm:pt>
    <dgm:pt modelId="{591C4EA6-40F7-4D23-BF81-63052518174B}" type="pres">
      <dgm:prSet presAssocID="{79586514-5CE0-454A-A0D1-C32CD95CEA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485DF506-4BB3-404D-A99E-420829CA7E9A}" type="pres">
      <dgm:prSet presAssocID="{79586514-5CE0-454A-A0D1-C32CD95CEA72}" presName="spaceRect" presStyleCnt="0"/>
      <dgm:spPr/>
    </dgm:pt>
    <dgm:pt modelId="{1618D5A2-2D3A-4EBB-927C-56B7B0772558}" type="pres">
      <dgm:prSet presAssocID="{79586514-5CE0-454A-A0D1-C32CD95CEA72}" presName="parTx" presStyleLbl="revTx" presStyleIdx="1" presStyleCnt="5">
        <dgm:presLayoutVars>
          <dgm:chMax val="0"/>
          <dgm:chPref val="0"/>
        </dgm:presLayoutVars>
      </dgm:prSet>
      <dgm:spPr/>
    </dgm:pt>
    <dgm:pt modelId="{C41A98C4-1497-4C9D-9522-95B1B9E36A1D}" type="pres">
      <dgm:prSet presAssocID="{B6A28016-47D1-4965-8AFB-B53699CBA11C}" presName="sibTrans" presStyleCnt="0"/>
      <dgm:spPr/>
    </dgm:pt>
    <dgm:pt modelId="{DE4EBCD7-E527-4F8A-9643-F10DFF890F2F}" type="pres">
      <dgm:prSet presAssocID="{F11DA2DC-324F-4BFB-BF2E-A40B2D7FA2E7}" presName="compNode" presStyleCnt="0"/>
      <dgm:spPr/>
    </dgm:pt>
    <dgm:pt modelId="{1E4B23BA-9285-4EE9-A18D-0460C48AF5E4}" type="pres">
      <dgm:prSet presAssocID="{F11DA2DC-324F-4BFB-BF2E-A40B2D7FA2E7}" presName="bgRect" presStyleLbl="bgShp" presStyleIdx="2" presStyleCnt="5"/>
      <dgm:spPr/>
    </dgm:pt>
    <dgm:pt modelId="{5BA24896-96B7-4420-B7F3-1959248F1DF3}" type="pres">
      <dgm:prSet presAssocID="{F11DA2DC-324F-4BFB-BF2E-A40B2D7FA2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tte"/>
        </a:ext>
      </dgm:extLst>
    </dgm:pt>
    <dgm:pt modelId="{4413B602-7179-4047-854F-31E4B5EB8AD7}" type="pres">
      <dgm:prSet presAssocID="{F11DA2DC-324F-4BFB-BF2E-A40B2D7FA2E7}" presName="spaceRect" presStyleCnt="0"/>
      <dgm:spPr/>
    </dgm:pt>
    <dgm:pt modelId="{8406C76E-0BA4-4179-AEFD-C7FD4CA42504}" type="pres">
      <dgm:prSet presAssocID="{F11DA2DC-324F-4BFB-BF2E-A40B2D7FA2E7}" presName="parTx" presStyleLbl="revTx" presStyleIdx="2" presStyleCnt="5">
        <dgm:presLayoutVars>
          <dgm:chMax val="0"/>
          <dgm:chPref val="0"/>
        </dgm:presLayoutVars>
      </dgm:prSet>
      <dgm:spPr/>
    </dgm:pt>
    <dgm:pt modelId="{AA761072-F7D4-41B6-B20E-FA0B650FA5C3}" type="pres">
      <dgm:prSet presAssocID="{DACCE79E-FD6A-436C-94E9-F2A63C150A32}" presName="sibTrans" presStyleCnt="0"/>
      <dgm:spPr/>
    </dgm:pt>
    <dgm:pt modelId="{F563F8F1-ECD7-41FF-9399-FBF5A99A2B75}" type="pres">
      <dgm:prSet presAssocID="{CFAB06A4-511C-4434-9E44-9C92D5829A2D}" presName="compNode" presStyleCnt="0"/>
      <dgm:spPr/>
    </dgm:pt>
    <dgm:pt modelId="{704E747F-DFA7-478B-8EDF-F93748B48F8B}" type="pres">
      <dgm:prSet presAssocID="{CFAB06A4-511C-4434-9E44-9C92D5829A2D}" presName="bgRect" presStyleLbl="bgShp" presStyleIdx="3" presStyleCnt="5"/>
      <dgm:spPr/>
    </dgm:pt>
    <dgm:pt modelId="{F9CF9861-0799-458B-A729-DD499ADB38FF}" type="pres">
      <dgm:prSet presAssocID="{CFAB06A4-511C-4434-9E44-9C92D5829A2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poule"/>
        </a:ext>
      </dgm:extLst>
    </dgm:pt>
    <dgm:pt modelId="{C096884F-7330-4EFB-ACC7-FE388CBC4092}" type="pres">
      <dgm:prSet presAssocID="{CFAB06A4-511C-4434-9E44-9C92D5829A2D}" presName="spaceRect" presStyleCnt="0"/>
      <dgm:spPr/>
    </dgm:pt>
    <dgm:pt modelId="{B21FF98E-C5F5-4477-96D9-0052E0908E43}" type="pres">
      <dgm:prSet presAssocID="{CFAB06A4-511C-4434-9E44-9C92D5829A2D}" presName="parTx" presStyleLbl="revTx" presStyleIdx="3" presStyleCnt="5">
        <dgm:presLayoutVars>
          <dgm:chMax val="0"/>
          <dgm:chPref val="0"/>
        </dgm:presLayoutVars>
      </dgm:prSet>
      <dgm:spPr/>
    </dgm:pt>
    <dgm:pt modelId="{D3EEB914-9AA3-4C57-8690-D08D4AFDFB79}" type="pres">
      <dgm:prSet presAssocID="{14678E85-8D65-45F1-A623-1B79708D8405}" presName="sibTrans" presStyleCnt="0"/>
      <dgm:spPr/>
    </dgm:pt>
    <dgm:pt modelId="{83156B7F-76C8-4BAD-9E86-15CE009F9167}" type="pres">
      <dgm:prSet presAssocID="{996EAE3B-A408-4E1D-BCA5-D170FF866502}" presName="compNode" presStyleCnt="0"/>
      <dgm:spPr/>
    </dgm:pt>
    <dgm:pt modelId="{A787BDCD-C45F-4AF7-AFEF-A37F9236F8D4}" type="pres">
      <dgm:prSet presAssocID="{996EAE3B-A408-4E1D-BCA5-D170FF866502}" presName="bgRect" presStyleLbl="bgShp" presStyleIdx="4" presStyleCnt="5"/>
      <dgm:spPr/>
    </dgm:pt>
    <dgm:pt modelId="{FE921ED3-DD3E-4203-B0F3-857A57FBB830}" type="pres">
      <dgm:prSet presAssocID="{996EAE3B-A408-4E1D-BCA5-D170FF8665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teau d'officiel"/>
        </a:ext>
      </dgm:extLst>
    </dgm:pt>
    <dgm:pt modelId="{4088F0DC-B86A-4334-8F8A-3E33ACA9056F}" type="pres">
      <dgm:prSet presAssocID="{996EAE3B-A408-4E1D-BCA5-D170FF866502}" presName="spaceRect" presStyleCnt="0"/>
      <dgm:spPr/>
    </dgm:pt>
    <dgm:pt modelId="{13FF115E-4717-44A0-A3D3-797DD34973CD}" type="pres">
      <dgm:prSet presAssocID="{996EAE3B-A408-4E1D-BCA5-D170FF866502}" presName="parTx" presStyleLbl="revTx" presStyleIdx="4" presStyleCnt="5">
        <dgm:presLayoutVars>
          <dgm:chMax val="0"/>
          <dgm:chPref val="0"/>
        </dgm:presLayoutVars>
      </dgm:prSet>
      <dgm:spPr/>
    </dgm:pt>
  </dgm:ptLst>
  <dgm:cxnLst>
    <dgm:cxn modelId="{F1F95F04-AA47-4771-83B7-60DBD00216C3}" srcId="{EA86811E-68ED-4D71-A067-5ED2305F5EC4}" destId="{79586514-5CE0-454A-A0D1-C32CD95CEA72}" srcOrd="1" destOrd="0" parTransId="{A3510A88-C70C-4314-A2A5-7FD7F7B0306E}" sibTransId="{B6A28016-47D1-4965-8AFB-B53699CBA11C}"/>
    <dgm:cxn modelId="{86C13217-0C69-42DC-B33E-915E58C6CEF9}" srcId="{EA86811E-68ED-4D71-A067-5ED2305F5EC4}" destId="{996EAE3B-A408-4E1D-BCA5-D170FF866502}" srcOrd="4" destOrd="0" parTransId="{93684DEC-D219-42E2-A105-86CEF0845AB6}" sibTransId="{4495777D-0A97-499E-8F8F-743533505136}"/>
    <dgm:cxn modelId="{4AA2AD2E-D40B-410A-B2AC-154B25BB39DB}" type="presOf" srcId="{996EAE3B-A408-4E1D-BCA5-D170FF866502}" destId="{13FF115E-4717-44A0-A3D3-797DD34973CD}" srcOrd="0" destOrd="0" presId="urn:microsoft.com/office/officeart/2018/2/layout/IconVerticalSolidList"/>
    <dgm:cxn modelId="{2479EE2F-8A05-4521-A343-C183B3DCA6EB}" srcId="{EA86811E-68ED-4D71-A067-5ED2305F5EC4}" destId="{F11DA2DC-324F-4BFB-BF2E-A40B2D7FA2E7}" srcOrd="2" destOrd="0" parTransId="{43D8BEEC-7D17-4AD3-AAE0-80FA23811FE7}" sibTransId="{DACCE79E-FD6A-436C-94E9-F2A63C150A32}"/>
    <dgm:cxn modelId="{D7E02138-4EB0-441E-869B-14BDC578D8F7}" type="presOf" srcId="{EA86811E-68ED-4D71-A067-5ED2305F5EC4}" destId="{AA4F4A6C-A59D-4B31-B5D6-79F64912F258}" srcOrd="0" destOrd="0" presId="urn:microsoft.com/office/officeart/2018/2/layout/IconVerticalSolidList"/>
    <dgm:cxn modelId="{1533D438-490B-4B83-A2EF-B2792F078AD6}" type="presOf" srcId="{F11DA2DC-324F-4BFB-BF2E-A40B2D7FA2E7}" destId="{8406C76E-0BA4-4179-AEFD-C7FD4CA42504}" srcOrd="0" destOrd="0" presId="urn:microsoft.com/office/officeart/2018/2/layout/IconVerticalSolidList"/>
    <dgm:cxn modelId="{EEA6826C-ED28-49DA-B2DA-8C3FD2843B3C}" type="presOf" srcId="{79586514-5CE0-454A-A0D1-C32CD95CEA72}" destId="{1618D5A2-2D3A-4EBB-927C-56B7B0772558}" srcOrd="0" destOrd="0" presId="urn:microsoft.com/office/officeart/2018/2/layout/IconVerticalSolidList"/>
    <dgm:cxn modelId="{456F2B6F-9A27-43F3-AB95-3736CF29839E}" type="presOf" srcId="{CFAB06A4-511C-4434-9E44-9C92D5829A2D}" destId="{B21FF98E-C5F5-4477-96D9-0052E0908E43}" srcOrd="0" destOrd="0" presId="urn:microsoft.com/office/officeart/2018/2/layout/IconVerticalSolidList"/>
    <dgm:cxn modelId="{0C35DF4F-D08B-45D6-9660-4E602DDC0030}" srcId="{EA86811E-68ED-4D71-A067-5ED2305F5EC4}" destId="{CFAB06A4-511C-4434-9E44-9C92D5829A2D}" srcOrd="3" destOrd="0" parTransId="{56A3274A-9BD8-404E-816B-8251051E4D02}" sibTransId="{14678E85-8D65-45F1-A623-1B79708D8405}"/>
    <dgm:cxn modelId="{B7014254-816F-4CF5-B356-EB8DCE310F42}" srcId="{EA86811E-68ED-4D71-A067-5ED2305F5EC4}" destId="{9339F461-223F-48F7-8F8A-A2E354F73A06}" srcOrd="0" destOrd="0" parTransId="{5476F55A-6DC9-4EA0-B18D-F1C46935CEA4}" sibTransId="{0A083F3B-6BE3-4BC9-9FDA-C9CB79AA2E40}"/>
    <dgm:cxn modelId="{C63396B4-F793-4063-95D8-8F00A6ACBB67}" type="presOf" srcId="{9339F461-223F-48F7-8F8A-A2E354F73A06}" destId="{F9715F12-21E2-4D44-ADDF-3FDEB242833F}" srcOrd="0" destOrd="0" presId="urn:microsoft.com/office/officeart/2018/2/layout/IconVerticalSolidList"/>
    <dgm:cxn modelId="{FEA41291-25FE-4279-85F9-64958D2AE687}" type="presParOf" srcId="{AA4F4A6C-A59D-4B31-B5D6-79F64912F258}" destId="{68E7FE8A-070A-4756-8953-4A711F1D653F}" srcOrd="0" destOrd="0" presId="urn:microsoft.com/office/officeart/2018/2/layout/IconVerticalSolidList"/>
    <dgm:cxn modelId="{9E4C559C-9E80-4EBC-A9F1-826FC8D963E8}" type="presParOf" srcId="{68E7FE8A-070A-4756-8953-4A711F1D653F}" destId="{D8702C5F-8A81-49C4-A55D-19B90A39E45F}" srcOrd="0" destOrd="0" presId="urn:microsoft.com/office/officeart/2018/2/layout/IconVerticalSolidList"/>
    <dgm:cxn modelId="{9D88E1BF-3342-44DD-8F76-B3E4CC6AAAF1}" type="presParOf" srcId="{68E7FE8A-070A-4756-8953-4A711F1D653F}" destId="{16F5FCF5-ECEE-48E5-9BC3-A09F74E5D95E}" srcOrd="1" destOrd="0" presId="urn:microsoft.com/office/officeart/2018/2/layout/IconVerticalSolidList"/>
    <dgm:cxn modelId="{F94ADCD5-AD35-4AD1-AA70-38BB7571219A}" type="presParOf" srcId="{68E7FE8A-070A-4756-8953-4A711F1D653F}" destId="{F79909B9-DB04-40D0-8670-5B5BC90295F7}" srcOrd="2" destOrd="0" presId="urn:microsoft.com/office/officeart/2018/2/layout/IconVerticalSolidList"/>
    <dgm:cxn modelId="{DAA5466B-4A9A-4B1F-9336-DEF4C9A91C89}" type="presParOf" srcId="{68E7FE8A-070A-4756-8953-4A711F1D653F}" destId="{F9715F12-21E2-4D44-ADDF-3FDEB242833F}" srcOrd="3" destOrd="0" presId="urn:microsoft.com/office/officeart/2018/2/layout/IconVerticalSolidList"/>
    <dgm:cxn modelId="{7D64D81B-FE3E-4ED9-90B8-5815F3337B17}" type="presParOf" srcId="{AA4F4A6C-A59D-4B31-B5D6-79F64912F258}" destId="{54900021-8A0C-4DB2-B4C9-816424EB50D1}" srcOrd="1" destOrd="0" presId="urn:microsoft.com/office/officeart/2018/2/layout/IconVerticalSolidList"/>
    <dgm:cxn modelId="{FFE3F8FF-F9F4-42C4-B18D-31B07F8A8034}" type="presParOf" srcId="{AA4F4A6C-A59D-4B31-B5D6-79F64912F258}" destId="{8BBB295E-741C-4B7A-9E44-F93131BC03D9}" srcOrd="2" destOrd="0" presId="urn:microsoft.com/office/officeart/2018/2/layout/IconVerticalSolidList"/>
    <dgm:cxn modelId="{8C29B9B7-CEAC-41BD-B4C9-8E01EEC13DA5}" type="presParOf" srcId="{8BBB295E-741C-4B7A-9E44-F93131BC03D9}" destId="{E19330DB-24AE-4349-9AE7-B0044EC488C4}" srcOrd="0" destOrd="0" presId="urn:microsoft.com/office/officeart/2018/2/layout/IconVerticalSolidList"/>
    <dgm:cxn modelId="{44321CEA-73F1-4292-B075-9068C0B4BC4D}" type="presParOf" srcId="{8BBB295E-741C-4B7A-9E44-F93131BC03D9}" destId="{591C4EA6-40F7-4D23-BF81-63052518174B}" srcOrd="1" destOrd="0" presId="urn:microsoft.com/office/officeart/2018/2/layout/IconVerticalSolidList"/>
    <dgm:cxn modelId="{0FE247C1-E359-42D2-8DE7-9CEF23A14B37}" type="presParOf" srcId="{8BBB295E-741C-4B7A-9E44-F93131BC03D9}" destId="{485DF506-4BB3-404D-A99E-420829CA7E9A}" srcOrd="2" destOrd="0" presId="urn:microsoft.com/office/officeart/2018/2/layout/IconVerticalSolidList"/>
    <dgm:cxn modelId="{0053C409-89F2-43DB-A4C5-C3A304FD71EA}" type="presParOf" srcId="{8BBB295E-741C-4B7A-9E44-F93131BC03D9}" destId="{1618D5A2-2D3A-4EBB-927C-56B7B0772558}" srcOrd="3" destOrd="0" presId="urn:microsoft.com/office/officeart/2018/2/layout/IconVerticalSolidList"/>
    <dgm:cxn modelId="{952C275D-7879-4990-B5B5-92B69485C40D}" type="presParOf" srcId="{AA4F4A6C-A59D-4B31-B5D6-79F64912F258}" destId="{C41A98C4-1497-4C9D-9522-95B1B9E36A1D}" srcOrd="3" destOrd="0" presId="urn:microsoft.com/office/officeart/2018/2/layout/IconVerticalSolidList"/>
    <dgm:cxn modelId="{A54470CD-57B9-4122-B94A-FBD2286BA1AF}" type="presParOf" srcId="{AA4F4A6C-A59D-4B31-B5D6-79F64912F258}" destId="{DE4EBCD7-E527-4F8A-9643-F10DFF890F2F}" srcOrd="4" destOrd="0" presId="urn:microsoft.com/office/officeart/2018/2/layout/IconVerticalSolidList"/>
    <dgm:cxn modelId="{CC2F4EC3-AA90-4976-9DB6-D2CB0363CD56}" type="presParOf" srcId="{DE4EBCD7-E527-4F8A-9643-F10DFF890F2F}" destId="{1E4B23BA-9285-4EE9-A18D-0460C48AF5E4}" srcOrd="0" destOrd="0" presId="urn:microsoft.com/office/officeart/2018/2/layout/IconVerticalSolidList"/>
    <dgm:cxn modelId="{C5D66826-6216-496E-8C77-E4473C54C67E}" type="presParOf" srcId="{DE4EBCD7-E527-4F8A-9643-F10DFF890F2F}" destId="{5BA24896-96B7-4420-B7F3-1959248F1DF3}" srcOrd="1" destOrd="0" presId="urn:microsoft.com/office/officeart/2018/2/layout/IconVerticalSolidList"/>
    <dgm:cxn modelId="{BACE1193-CAB1-49B0-B29D-6B23DF579014}" type="presParOf" srcId="{DE4EBCD7-E527-4F8A-9643-F10DFF890F2F}" destId="{4413B602-7179-4047-854F-31E4B5EB8AD7}" srcOrd="2" destOrd="0" presId="urn:microsoft.com/office/officeart/2018/2/layout/IconVerticalSolidList"/>
    <dgm:cxn modelId="{C3C7CFF0-F34E-4209-BE0C-C88C01D7A793}" type="presParOf" srcId="{DE4EBCD7-E527-4F8A-9643-F10DFF890F2F}" destId="{8406C76E-0BA4-4179-AEFD-C7FD4CA42504}" srcOrd="3" destOrd="0" presId="urn:microsoft.com/office/officeart/2018/2/layout/IconVerticalSolidList"/>
    <dgm:cxn modelId="{7CDE8013-6CE0-4014-9710-FC8C8218A540}" type="presParOf" srcId="{AA4F4A6C-A59D-4B31-B5D6-79F64912F258}" destId="{AA761072-F7D4-41B6-B20E-FA0B650FA5C3}" srcOrd="5" destOrd="0" presId="urn:microsoft.com/office/officeart/2018/2/layout/IconVerticalSolidList"/>
    <dgm:cxn modelId="{0CCD835C-9CC7-4DF2-A5AA-894EF48DCB23}" type="presParOf" srcId="{AA4F4A6C-A59D-4B31-B5D6-79F64912F258}" destId="{F563F8F1-ECD7-41FF-9399-FBF5A99A2B75}" srcOrd="6" destOrd="0" presId="urn:microsoft.com/office/officeart/2018/2/layout/IconVerticalSolidList"/>
    <dgm:cxn modelId="{675EF48C-4732-48E2-9EE6-6363A39DD3A8}" type="presParOf" srcId="{F563F8F1-ECD7-41FF-9399-FBF5A99A2B75}" destId="{704E747F-DFA7-478B-8EDF-F93748B48F8B}" srcOrd="0" destOrd="0" presId="urn:microsoft.com/office/officeart/2018/2/layout/IconVerticalSolidList"/>
    <dgm:cxn modelId="{093727C4-714C-450C-AA86-0238D4C1D13E}" type="presParOf" srcId="{F563F8F1-ECD7-41FF-9399-FBF5A99A2B75}" destId="{F9CF9861-0799-458B-A729-DD499ADB38FF}" srcOrd="1" destOrd="0" presId="urn:microsoft.com/office/officeart/2018/2/layout/IconVerticalSolidList"/>
    <dgm:cxn modelId="{8CD5BE0E-2656-4AF7-9A90-971EA68DE423}" type="presParOf" srcId="{F563F8F1-ECD7-41FF-9399-FBF5A99A2B75}" destId="{C096884F-7330-4EFB-ACC7-FE388CBC4092}" srcOrd="2" destOrd="0" presId="urn:microsoft.com/office/officeart/2018/2/layout/IconVerticalSolidList"/>
    <dgm:cxn modelId="{EB48CC57-62DC-4C34-A688-2B29D59D207A}" type="presParOf" srcId="{F563F8F1-ECD7-41FF-9399-FBF5A99A2B75}" destId="{B21FF98E-C5F5-4477-96D9-0052E0908E43}" srcOrd="3" destOrd="0" presId="urn:microsoft.com/office/officeart/2018/2/layout/IconVerticalSolidList"/>
    <dgm:cxn modelId="{E024535B-D0FC-427B-A50C-B36E95F9687D}" type="presParOf" srcId="{AA4F4A6C-A59D-4B31-B5D6-79F64912F258}" destId="{D3EEB914-9AA3-4C57-8690-D08D4AFDFB79}" srcOrd="7" destOrd="0" presId="urn:microsoft.com/office/officeart/2018/2/layout/IconVerticalSolidList"/>
    <dgm:cxn modelId="{6E167C8C-0263-4CC0-BF6C-2A832B5D2AA8}" type="presParOf" srcId="{AA4F4A6C-A59D-4B31-B5D6-79F64912F258}" destId="{83156B7F-76C8-4BAD-9E86-15CE009F9167}" srcOrd="8" destOrd="0" presId="urn:microsoft.com/office/officeart/2018/2/layout/IconVerticalSolidList"/>
    <dgm:cxn modelId="{3C8BDF37-15C9-4C78-839F-5D1219918FB5}" type="presParOf" srcId="{83156B7F-76C8-4BAD-9E86-15CE009F9167}" destId="{A787BDCD-C45F-4AF7-AFEF-A37F9236F8D4}" srcOrd="0" destOrd="0" presId="urn:microsoft.com/office/officeart/2018/2/layout/IconVerticalSolidList"/>
    <dgm:cxn modelId="{4C09AEF9-9D1F-41D3-B5B5-9A0B4BF1C0FA}" type="presParOf" srcId="{83156B7F-76C8-4BAD-9E86-15CE009F9167}" destId="{FE921ED3-DD3E-4203-B0F3-857A57FBB830}" srcOrd="1" destOrd="0" presId="urn:microsoft.com/office/officeart/2018/2/layout/IconVerticalSolidList"/>
    <dgm:cxn modelId="{E3D312F9-0986-43F5-AF41-04380E64CC7B}" type="presParOf" srcId="{83156B7F-76C8-4BAD-9E86-15CE009F9167}" destId="{4088F0DC-B86A-4334-8F8A-3E33ACA9056F}" srcOrd="2" destOrd="0" presId="urn:microsoft.com/office/officeart/2018/2/layout/IconVerticalSolidList"/>
    <dgm:cxn modelId="{29148DA5-DDED-4297-BA1F-387812D598AC}" type="presParOf" srcId="{83156B7F-76C8-4BAD-9E86-15CE009F9167}" destId="{13FF115E-4717-44A0-A3D3-797DD34973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21D343-E807-48CA-9040-ECF4D0A7673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25B7FFD-B9CA-4B89-A093-C32B5BE3CDA3}">
      <dgm:prSet/>
      <dgm:spPr/>
      <dgm:t>
        <a:bodyPr/>
        <a:lstStyle/>
        <a:p>
          <a:r>
            <a:rPr lang="fr-FR"/>
            <a:t>Atteinte des objectifs :</a:t>
          </a:r>
          <a:endParaRPr lang="en-US"/>
        </a:p>
      </dgm:t>
    </dgm:pt>
    <dgm:pt modelId="{2C271C4A-8B16-4ED9-9815-4564642CBA89}" type="parTrans" cxnId="{414DE692-6E70-48CF-8A6B-E8D1045F865A}">
      <dgm:prSet/>
      <dgm:spPr/>
      <dgm:t>
        <a:bodyPr/>
        <a:lstStyle/>
        <a:p>
          <a:endParaRPr lang="en-US"/>
        </a:p>
      </dgm:t>
    </dgm:pt>
    <dgm:pt modelId="{84D1A0CF-E795-45EA-A6FA-11A6228237A3}" type="sibTrans" cxnId="{414DE692-6E70-48CF-8A6B-E8D1045F865A}">
      <dgm:prSet/>
      <dgm:spPr/>
      <dgm:t>
        <a:bodyPr/>
        <a:lstStyle/>
        <a:p>
          <a:endParaRPr lang="en-US"/>
        </a:p>
      </dgm:t>
    </dgm:pt>
    <dgm:pt modelId="{D161B555-C4AA-445F-B9A9-24339DB9B6A0}">
      <dgm:prSet/>
      <dgm:spPr/>
      <dgm:t>
        <a:bodyPr/>
        <a:lstStyle/>
        <a:p>
          <a:r>
            <a:rPr lang="fr-FR"/>
            <a:t>Le jeu de mémoire audio</a:t>
          </a:r>
          <a:endParaRPr lang="en-US"/>
        </a:p>
      </dgm:t>
    </dgm:pt>
    <dgm:pt modelId="{2EBABA49-9D8C-4242-B9CD-17953407BBDE}" type="parTrans" cxnId="{BECCAC7D-4CFC-4783-8E16-91C66C0D494E}">
      <dgm:prSet/>
      <dgm:spPr/>
      <dgm:t>
        <a:bodyPr/>
        <a:lstStyle/>
        <a:p>
          <a:endParaRPr lang="en-US"/>
        </a:p>
      </dgm:t>
    </dgm:pt>
    <dgm:pt modelId="{B8B00FE3-848D-40AF-8730-FA5F08003ECD}" type="sibTrans" cxnId="{BECCAC7D-4CFC-4783-8E16-91C66C0D494E}">
      <dgm:prSet/>
      <dgm:spPr/>
      <dgm:t>
        <a:bodyPr/>
        <a:lstStyle/>
        <a:p>
          <a:endParaRPr lang="en-US"/>
        </a:p>
      </dgm:t>
    </dgm:pt>
    <dgm:pt modelId="{0134FB1E-D7C9-4D50-B0FC-681387A7B7F1}">
      <dgm:prSet/>
      <dgm:spPr/>
      <dgm:t>
        <a:bodyPr/>
        <a:lstStyle/>
        <a:p>
          <a:r>
            <a:rPr lang="fr-FR"/>
            <a:t>Knightman</a:t>
          </a:r>
          <a:endParaRPr lang="en-US"/>
        </a:p>
      </dgm:t>
    </dgm:pt>
    <dgm:pt modelId="{A246816F-372A-4BF1-A24F-919E6CDFB0A4}" type="parTrans" cxnId="{BD95D7FA-3AC0-418F-BD7D-EC919E4DFD28}">
      <dgm:prSet/>
      <dgm:spPr/>
      <dgm:t>
        <a:bodyPr/>
        <a:lstStyle/>
        <a:p>
          <a:endParaRPr lang="en-US"/>
        </a:p>
      </dgm:t>
    </dgm:pt>
    <dgm:pt modelId="{E566CF24-D868-43B9-BFF9-2218BC9AD894}" type="sibTrans" cxnId="{BD95D7FA-3AC0-418F-BD7D-EC919E4DFD28}">
      <dgm:prSet/>
      <dgm:spPr/>
      <dgm:t>
        <a:bodyPr/>
        <a:lstStyle/>
        <a:p>
          <a:endParaRPr lang="en-US"/>
        </a:p>
      </dgm:t>
    </dgm:pt>
    <dgm:pt modelId="{6BEAD335-8E19-46CE-8198-C620DFDF39B7}">
      <dgm:prSet/>
      <dgm:spPr/>
      <dgm:t>
        <a:bodyPr/>
        <a:lstStyle/>
        <a:p>
          <a:r>
            <a:rPr lang="fr-FR"/>
            <a:t>Bilan personnel : </a:t>
          </a:r>
          <a:endParaRPr lang="en-US"/>
        </a:p>
      </dgm:t>
    </dgm:pt>
    <dgm:pt modelId="{2755F961-72EA-4406-B9BD-5C1865E55F0B}" type="parTrans" cxnId="{AC2F075E-F9F7-4D24-9E56-73E66B40186B}">
      <dgm:prSet/>
      <dgm:spPr/>
      <dgm:t>
        <a:bodyPr/>
        <a:lstStyle/>
        <a:p>
          <a:endParaRPr lang="en-US"/>
        </a:p>
      </dgm:t>
    </dgm:pt>
    <dgm:pt modelId="{4A6E4FB9-62D1-4699-80EA-82A1E3D59427}" type="sibTrans" cxnId="{AC2F075E-F9F7-4D24-9E56-73E66B40186B}">
      <dgm:prSet/>
      <dgm:spPr/>
      <dgm:t>
        <a:bodyPr/>
        <a:lstStyle/>
        <a:p>
          <a:endParaRPr lang="en-US"/>
        </a:p>
      </dgm:t>
    </dgm:pt>
    <dgm:pt modelId="{988AA869-970C-4930-8C9E-F57BEECE6350}">
      <dgm:prSet/>
      <dgm:spPr/>
      <dgm:t>
        <a:bodyPr/>
        <a:lstStyle/>
        <a:p>
          <a:r>
            <a:rPr lang="fr-FR"/>
            <a:t>L’accessibilité dans les jeux vidéo</a:t>
          </a:r>
          <a:endParaRPr lang="en-US"/>
        </a:p>
      </dgm:t>
    </dgm:pt>
    <dgm:pt modelId="{76B99C8E-AB8A-4DD5-8169-28037A78FE63}" type="parTrans" cxnId="{32C4A4B7-36C2-4BF1-ABD1-B92E415245FA}">
      <dgm:prSet/>
      <dgm:spPr/>
      <dgm:t>
        <a:bodyPr/>
        <a:lstStyle/>
        <a:p>
          <a:endParaRPr lang="en-US"/>
        </a:p>
      </dgm:t>
    </dgm:pt>
    <dgm:pt modelId="{E94E1AD8-12A7-4620-A1E6-D6E0DF369718}" type="sibTrans" cxnId="{32C4A4B7-36C2-4BF1-ABD1-B92E415245FA}">
      <dgm:prSet/>
      <dgm:spPr/>
      <dgm:t>
        <a:bodyPr/>
        <a:lstStyle/>
        <a:p>
          <a:endParaRPr lang="en-US"/>
        </a:p>
      </dgm:t>
    </dgm:pt>
    <dgm:pt modelId="{CC6E8F22-AEDA-468F-9587-F3C724FC4545}">
      <dgm:prSet/>
      <dgm:spPr/>
      <dgm:t>
        <a:bodyPr/>
        <a:lstStyle/>
        <a:p>
          <a:r>
            <a:rPr lang="fr-FR"/>
            <a:t>Le travail en laboratoire</a:t>
          </a:r>
          <a:endParaRPr lang="en-US"/>
        </a:p>
      </dgm:t>
    </dgm:pt>
    <dgm:pt modelId="{CA21B7C8-C144-4334-8218-30D3F17CC034}" type="parTrans" cxnId="{D86C7E3C-9519-44FF-A3BA-306EF54AC86B}">
      <dgm:prSet/>
      <dgm:spPr/>
      <dgm:t>
        <a:bodyPr/>
        <a:lstStyle/>
        <a:p>
          <a:endParaRPr lang="en-US"/>
        </a:p>
      </dgm:t>
    </dgm:pt>
    <dgm:pt modelId="{705B9A72-485F-44FE-8822-A45EFFBCC4E4}" type="sibTrans" cxnId="{D86C7E3C-9519-44FF-A3BA-306EF54AC86B}">
      <dgm:prSet/>
      <dgm:spPr/>
      <dgm:t>
        <a:bodyPr/>
        <a:lstStyle/>
        <a:p>
          <a:endParaRPr lang="en-US"/>
        </a:p>
      </dgm:t>
    </dgm:pt>
    <dgm:pt modelId="{ED7F2CB9-D457-49C4-8320-AE2DA21AFDDC}">
      <dgm:prSet/>
      <dgm:spPr/>
      <dgm:t>
        <a:bodyPr/>
        <a:lstStyle/>
        <a:p>
          <a:r>
            <a:rPr lang="fr-FR"/>
            <a:t>Perspectives :</a:t>
          </a:r>
          <a:endParaRPr lang="en-US"/>
        </a:p>
      </dgm:t>
    </dgm:pt>
    <dgm:pt modelId="{40B05136-DB3D-4913-8533-51BB199720C1}" type="parTrans" cxnId="{3CAE7029-7CBC-4566-A9B1-C07CB6F02300}">
      <dgm:prSet/>
      <dgm:spPr/>
      <dgm:t>
        <a:bodyPr/>
        <a:lstStyle/>
        <a:p>
          <a:endParaRPr lang="en-US"/>
        </a:p>
      </dgm:t>
    </dgm:pt>
    <dgm:pt modelId="{88151736-BDF1-465B-9258-EB774F5CE87B}" type="sibTrans" cxnId="{3CAE7029-7CBC-4566-A9B1-C07CB6F02300}">
      <dgm:prSet/>
      <dgm:spPr/>
      <dgm:t>
        <a:bodyPr/>
        <a:lstStyle/>
        <a:p>
          <a:endParaRPr lang="en-US"/>
        </a:p>
      </dgm:t>
    </dgm:pt>
    <dgm:pt modelId="{97E10600-FCFF-4AB9-9787-D7AE6D39BC9E}">
      <dgm:prSet/>
      <dgm:spPr/>
      <dgm:t>
        <a:bodyPr/>
        <a:lstStyle/>
        <a:p>
          <a:r>
            <a:rPr lang="fr-FR"/>
            <a:t>Reprise du jeu et mise en place de la tactibelt</a:t>
          </a:r>
          <a:endParaRPr lang="en-US"/>
        </a:p>
      </dgm:t>
    </dgm:pt>
    <dgm:pt modelId="{2A7F2057-1D79-4FD7-BAEF-49A44BA986BD}" type="parTrans" cxnId="{1AE85AA9-9CF3-4AD8-8C56-4D50A0C25E3E}">
      <dgm:prSet/>
      <dgm:spPr/>
      <dgm:t>
        <a:bodyPr/>
        <a:lstStyle/>
        <a:p>
          <a:endParaRPr lang="en-US"/>
        </a:p>
      </dgm:t>
    </dgm:pt>
    <dgm:pt modelId="{7DE7BF90-1E5F-4DC6-AD48-28B08AA39A55}" type="sibTrans" cxnId="{1AE85AA9-9CF3-4AD8-8C56-4D50A0C25E3E}">
      <dgm:prSet/>
      <dgm:spPr/>
      <dgm:t>
        <a:bodyPr/>
        <a:lstStyle/>
        <a:p>
          <a:endParaRPr lang="en-US"/>
        </a:p>
      </dgm:t>
    </dgm:pt>
    <dgm:pt modelId="{AC5678E3-0B7F-4832-A00F-FFEC32B4CB81}" type="pres">
      <dgm:prSet presAssocID="{8021D343-E807-48CA-9040-ECF4D0A76733}" presName="linear" presStyleCnt="0">
        <dgm:presLayoutVars>
          <dgm:animLvl val="lvl"/>
          <dgm:resizeHandles val="exact"/>
        </dgm:presLayoutVars>
      </dgm:prSet>
      <dgm:spPr/>
    </dgm:pt>
    <dgm:pt modelId="{09A31BE5-F1DE-4F07-BD5B-9B2062336050}" type="pres">
      <dgm:prSet presAssocID="{125B7FFD-B9CA-4B89-A093-C32B5BE3CDA3}" presName="parentText" presStyleLbl="node1" presStyleIdx="0" presStyleCnt="3">
        <dgm:presLayoutVars>
          <dgm:chMax val="0"/>
          <dgm:bulletEnabled val="1"/>
        </dgm:presLayoutVars>
      </dgm:prSet>
      <dgm:spPr/>
    </dgm:pt>
    <dgm:pt modelId="{BC90B913-E2C1-4DDC-A052-65103FBF6228}" type="pres">
      <dgm:prSet presAssocID="{125B7FFD-B9CA-4B89-A093-C32B5BE3CDA3}" presName="childText" presStyleLbl="revTx" presStyleIdx="0" presStyleCnt="3">
        <dgm:presLayoutVars>
          <dgm:bulletEnabled val="1"/>
        </dgm:presLayoutVars>
      </dgm:prSet>
      <dgm:spPr/>
    </dgm:pt>
    <dgm:pt modelId="{DB8262DA-9500-45B6-B59D-CD5FB6BF60AC}" type="pres">
      <dgm:prSet presAssocID="{6BEAD335-8E19-46CE-8198-C620DFDF39B7}" presName="parentText" presStyleLbl="node1" presStyleIdx="1" presStyleCnt="3">
        <dgm:presLayoutVars>
          <dgm:chMax val="0"/>
          <dgm:bulletEnabled val="1"/>
        </dgm:presLayoutVars>
      </dgm:prSet>
      <dgm:spPr/>
    </dgm:pt>
    <dgm:pt modelId="{9F1CD233-263E-4E31-B92F-EEB8428CB234}" type="pres">
      <dgm:prSet presAssocID="{6BEAD335-8E19-46CE-8198-C620DFDF39B7}" presName="childText" presStyleLbl="revTx" presStyleIdx="1" presStyleCnt="3">
        <dgm:presLayoutVars>
          <dgm:bulletEnabled val="1"/>
        </dgm:presLayoutVars>
      </dgm:prSet>
      <dgm:spPr/>
    </dgm:pt>
    <dgm:pt modelId="{FD5FE04E-3F5D-4E89-8AB4-EC16BDDE60A9}" type="pres">
      <dgm:prSet presAssocID="{ED7F2CB9-D457-49C4-8320-AE2DA21AFDDC}" presName="parentText" presStyleLbl="node1" presStyleIdx="2" presStyleCnt="3">
        <dgm:presLayoutVars>
          <dgm:chMax val="0"/>
          <dgm:bulletEnabled val="1"/>
        </dgm:presLayoutVars>
      </dgm:prSet>
      <dgm:spPr/>
    </dgm:pt>
    <dgm:pt modelId="{8E67C8D9-6DD9-4E5B-84DC-94F2336A17C9}" type="pres">
      <dgm:prSet presAssocID="{ED7F2CB9-D457-49C4-8320-AE2DA21AFDDC}" presName="childText" presStyleLbl="revTx" presStyleIdx="2" presStyleCnt="3">
        <dgm:presLayoutVars>
          <dgm:bulletEnabled val="1"/>
        </dgm:presLayoutVars>
      </dgm:prSet>
      <dgm:spPr/>
    </dgm:pt>
  </dgm:ptLst>
  <dgm:cxnLst>
    <dgm:cxn modelId="{9CF8B613-9CDE-454E-B37F-168B8C62A0C6}" type="presOf" srcId="{8021D343-E807-48CA-9040-ECF4D0A76733}" destId="{AC5678E3-0B7F-4832-A00F-FFEC32B4CB81}" srcOrd="0" destOrd="0" presId="urn:microsoft.com/office/officeart/2005/8/layout/vList2"/>
    <dgm:cxn modelId="{ABC6E527-782E-4EB6-9281-7FFE4AAAF622}" type="presOf" srcId="{D161B555-C4AA-445F-B9A9-24339DB9B6A0}" destId="{BC90B913-E2C1-4DDC-A052-65103FBF6228}" srcOrd="0" destOrd="0" presId="urn:microsoft.com/office/officeart/2005/8/layout/vList2"/>
    <dgm:cxn modelId="{3CAE7029-7CBC-4566-A9B1-C07CB6F02300}" srcId="{8021D343-E807-48CA-9040-ECF4D0A76733}" destId="{ED7F2CB9-D457-49C4-8320-AE2DA21AFDDC}" srcOrd="2" destOrd="0" parTransId="{40B05136-DB3D-4913-8533-51BB199720C1}" sibTransId="{88151736-BDF1-465B-9258-EB774F5CE87B}"/>
    <dgm:cxn modelId="{D86C7E3C-9519-44FF-A3BA-306EF54AC86B}" srcId="{6BEAD335-8E19-46CE-8198-C620DFDF39B7}" destId="{CC6E8F22-AEDA-468F-9587-F3C724FC4545}" srcOrd="1" destOrd="0" parTransId="{CA21B7C8-C144-4334-8218-30D3F17CC034}" sibTransId="{705B9A72-485F-44FE-8822-A45EFFBCC4E4}"/>
    <dgm:cxn modelId="{AC2F075E-F9F7-4D24-9E56-73E66B40186B}" srcId="{8021D343-E807-48CA-9040-ECF4D0A76733}" destId="{6BEAD335-8E19-46CE-8198-C620DFDF39B7}" srcOrd="1" destOrd="0" parTransId="{2755F961-72EA-4406-B9BD-5C1865E55F0B}" sibTransId="{4A6E4FB9-62D1-4699-80EA-82A1E3D59427}"/>
    <dgm:cxn modelId="{BECCAC7D-4CFC-4783-8E16-91C66C0D494E}" srcId="{125B7FFD-B9CA-4B89-A093-C32B5BE3CDA3}" destId="{D161B555-C4AA-445F-B9A9-24339DB9B6A0}" srcOrd="0" destOrd="0" parTransId="{2EBABA49-9D8C-4242-B9CD-17953407BBDE}" sibTransId="{B8B00FE3-848D-40AF-8730-FA5F08003ECD}"/>
    <dgm:cxn modelId="{95D71A7E-F729-455A-BE00-5E49C4E0BD8F}" type="presOf" srcId="{0134FB1E-D7C9-4D50-B0FC-681387A7B7F1}" destId="{BC90B913-E2C1-4DDC-A052-65103FBF6228}" srcOrd="0" destOrd="1" presId="urn:microsoft.com/office/officeart/2005/8/layout/vList2"/>
    <dgm:cxn modelId="{414DE692-6E70-48CF-8A6B-E8D1045F865A}" srcId="{8021D343-E807-48CA-9040-ECF4D0A76733}" destId="{125B7FFD-B9CA-4B89-A093-C32B5BE3CDA3}" srcOrd="0" destOrd="0" parTransId="{2C271C4A-8B16-4ED9-9815-4564642CBA89}" sibTransId="{84D1A0CF-E795-45EA-A6FA-11A6228237A3}"/>
    <dgm:cxn modelId="{E2562497-76C4-4737-96BD-B50E88CF9922}" type="presOf" srcId="{CC6E8F22-AEDA-468F-9587-F3C724FC4545}" destId="{9F1CD233-263E-4E31-B92F-EEB8428CB234}" srcOrd="0" destOrd="1" presId="urn:microsoft.com/office/officeart/2005/8/layout/vList2"/>
    <dgm:cxn modelId="{1AE85AA9-9CF3-4AD8-8C56-4D50A0C25E3E}" srcId="{ED7F2CB9-D457-49C4-8320-AE2DA21AFDDC}" destId="{97E10600-FCFF-4AB9-9787-D7AE6D39BC9E}" srcOrd="0" destOrd="0" parTransId="{2A7F2057-1D79-4FD7-BAEF-49A44BA986BD}" sibTransId="{7DE7BF90-1E5F-4DC6-AD48-28B08AA39A55}"/>
    <dgm:cxn modelId="{069F8DB4-B216-43BF-901D-AE6ACAC57EF5}" type="presOf" srcId="{97E10600-FCFF-4AB9-9787-D7AE6D39BC9E}" destId="{8E67C8D9-6DD9-4E5B-84DC-94F2336A17C9}" srcOrd="0" destOrd="0" presId="urn:microsoft.com/office/officeart/2005/8/layout/vList2"/>
    <dgm:cxn modelId="{32C4A4B7-36C2-4BF1-ABD1-B92E415245FA}" srcId="{6BEAD335-8E19-46CE-8198-C620DFDF39B7}" destId="{988AA869-970C-4930-8C9E-F57BEECE6350}" srcOrd="0" destOrd="0" parTransId="{76B99C8E-AB8A-4DD5-8169-28037A78FE63}" sibTransId="{E94E1AD8-12A7-4620-A1E6-D6E0DF369718}"/>
    <dgm:cxn modelId="{AE780FCA-47D3-4FA8-8D93-3DFACF9F5C4D}" type="presOf" srcId="{ED7F2CB9-D457-49C4-8320-AE2DA21AFDDC}" destId="{FD5FE04E-3F5D-4E89-8AB4-EC16BDDE60A9}" srcOrd="0" destOrd="0" presId="urn:microsoft.com/office/officeart/2005/8/layout/vList2"/>
    <dgm:cxn modelId="{A08706DA-BF69-4910-AB5E-3AFC9359FB83}" type="presOf" srcId="{125B7FFD-B9CA-4B89-A093-C32B5BE3CDA3}" destId="{09A31BE5-F1DE-4F07-BD5B-9B2062336050}" srcOrd="0" destOrd="0" presId="urn:microsoft.com/office/officeart/2005/8/layout/vList2"/>
    <dgm:cxn modelId="{2D45D1DF-77FA-41F6-9509-C60046B8FA53}" type="presOf" srcId="{6BEAD335-8E19-46CE-8198-C620DFDF39B7}" destId="{DB8262DA-9500-45B6-B59D-CD5FB6BF60AC}" srcOrd="0" destOrd="0" presId="urn:microsoft.com/office/officeart/2005/8/layout/vList2"/>
    <dgm:cxn modelId="{13A1AEEE-36E3-4640-BA64-7D3E1FE05DF6}" type="presOf" srcId="{988AA869-970C-4930-8C9E-F57BEECE6350}" destId="{9F1CD233-263E-4E31-B92F-EEB8428CB234}" srcOrd="0" destOrd="0" presId="urn:microsoft.com/office/officeart/2005/8/layout/vList2"/>
    <dgm:cxn modelId="{BD95D7FA-3AC0-418F-BD7D-EC919E4DFD28}" srcId="{125B7FFD-B9CA-4B89-A093-C32B5BE3CDA3}" destId="{0134FB1E-D7C9-4D50-B0FC-681387A7B7F1}" srcOrd="1" destOrd="0" parTransId="{A246816F-372A-4BF1-A24F-919E6CDFB0A4}" sibTransId="{E566CF24-D868-43B9-BFF9-2218BC9AD894}"/>
    <dgm:cxn modelId="{AF2119BE-53B7-4D12-8DE3-473345888590}" type="presParOf" srcId="{AC5678E3-0B7F-4832-A00F-FFEC32B4CB81}" destId="{09A31BE5-F1DE-4F07-BD5B-9B2062336050}" srcOrd="0" destOrd="0" presId="urn:microsoft.com/office/officeart/2005/8/layout/vList2"/>
    <dgm:cxn modelId="{CF4CD573-846F-427F-ACC7-670919E37A1E}" type="presParOf" srcId="{AC5678E3-0B7F-4832-A00F-FFEC32B4CB81}" destId="{BC90B913-E2C1-4DDC-A052-65103FBF6228}" srcOrd="1" destOrd="0" presId="urn:microsoft.com/office/officeart/2005/8/layout/vList2"/>
    <dgm:cxn modelId="{02223B61-CCEF-483B-A40A-5D893596CAA4}" type="presParOf" srcId="{AC5678E3-0B7F-4832-A00F-FFEC32B4CB81}" destId="{DB8262DA-9500-45B6-B59D-CD5FB6BF60AC}" srcOrd="2" destOrd="0" presId="urn:microsoft.com/office/officeart/2005/8/layout/vList2"/>
    <dgm:cxn modelId="{69879D13-8610-4DC2-8C9E-F66898687B8B}" type="presParOf" srcId="{AC5678E3-0B7F-4832-A00F-FFEC32B4CB81}" destId="{9F1CD233-263E-4E31-B92F-EEB8428CB234}" srcOrd="3" destOrd="0" presId="urn:microsoft.com/office/officeart/2005/8/layout/vList2"/>
    <dgm:cxn modelId="{98B220B9-3F98-48CF-ACA1-C7BEB035C720}" type="presParOf" srcId="{AC5678E3-0B7F-4832-A00F-FFEC32B4CB81}" destId="{FD5FE04E-3F5D-4E89-8AB4-EC16BDDE60A9}" srcOrd="4" destOrd="0" presId="urn:microsoft.com/office/officeart/2005/8/layout/vList2"/>
    <dgm:cxn modelId="{B0DCC9A4-D231-46A0-95DC-C33222D5B913}" type="presParOf" srcId="{AC5678E3-0B7F-4832-A00F-FFEC32B4CB81}" destId="{8E67C8D9-6DD9-4E5B-84DC-94F2336A17C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86811E-68ED-4D71-A067-5ED2305F5E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339F461-223F-48F7-8F8A-A2E354F73A06}">
      <dgm:prSet/>
      <dgm:spPr/>
      <dgm:t>
        <a:bodyPr/>
        <a:lstStyle/>
        <a:p>
          <a:r>
            <a:rPr lang="fr-FR"/>
            <a:t>1.Présentation du laboratoire</a:t>
          </a:r>
          <a:endParaRPr lang="en-US"/>
        </a:p>
      </dgm:t>
    </dgm:pt>
    <dgm:pt modelId="{5476F55A-6DC9-4EA0-B18D-F1C46935CEA4}" type="parTrans" cxnId="{B7014254-816F-4CF5-B356-EB8DCE310F42}">
      <dgm:prSet/>
      <dgm:spPr/>
      <dgm:t>
        <a:bodyPr/>
        <a:lstStyle/>
        <a:p>
          <a:endParaRPr lang="en-US"/>
        </a:p>
      </dgm:t>
    </dgm:pt>
    <dgm:pt modelId="{0A083F3B-6BE3-4BC9-9FDA-C9CB79AA2E40}" type="sibTrans" cxnId="{B7014254-816F-4CF5-B356-EB8DCE310F42}">
      <dgm:prSet/>
      <dgm:spPr/>
      <dgm:t>
        <a:bodyPr/>
        <a:lstStyle/>
        <a:p>
          <a:endParaRPr lang="en-US"/>
        </a:p>
      </dgm:t>
    </dgm:pt>
    <dgm:pt modelId="{79586514-5CE0-454A-A0D1-C32CD95CEA72}">
      <dgm:prSet/>
      <dgm:spPr/>
      <dgm:t>
        <a:bodyPr/>
        <a:lstStyle/>
        <a:p>
          <a:r>
            <a:rPr lang="fr-FR" dirty="0">
              <a:solidFill>
                <a:schemeClr val="bg1">
                  <a:lumMod val="65000"/>
                </a:schemeClr>
              </a:solidFill>
            </a:rPr>
            <a:t>2.Contexte et objectifs du stage</a:t>
          </a:r>
          <a:endParaRPr lang="en-US" dirty="0">
            <a:solidFill>
              <a:schemeClr val="bg1">
                <a:lumMod val="65000"/>
              </a:schemeClr>
            </a:solidFill>
          </a:endParaRPr>
        </a:p>
      </dgm:t>
    </dgm:pt>
    <dgm:pt modelId="{A3510A88-C70C-4314-A2A5-7FD7F7B0306E}" type="parTrans" cxnId="{F1F95F04-AA47-4771-83B7-60DBD00216C3}">
      <dgm:prSet/>
      <dgm:spPr/>
      <dgm:t>
        <a:bodyPr/>
        <a:lstStyle/>
        <a:p>
          <a:endParaRPr lang="en-US"/>
        </a:p>
      </dgm:t>
    </dgm:pt>
    <dgm:pt modelId="{B6A28016-47D1-4965-8AFB-B53699CBA11C}" type="sibTrans" cxnId="{F1F95F04-AA47-4771-83B7-60DBD00216C3}">
      <dgm:prSet/>
      <dgm:spPr/>
      <dgm:t>
        <a:bodyPr/>
        <a:lstStyle/>
        <a:p>
          <a:endParaRPr lang="en-US"/>
        </a:p>
      </dgm:t>
    </dgm:pt>
    <dgm:pt modelId="{F11DA2DC-324F-4BFB-BF2E-A40B2D7FA2E7}">
      <dgm:prSet/>
      <dgm:spPr/>
      <dgm:t>
        <a:bodyPr/>
        <a:lstStyle/>
        <a:p>
          <a:r>
            <a:rPr lang="fr-FR" dirty="0">
              <a:solidFill>
                <a:schemeClr val="bg1">
                  <a:lumMod val="65000"/>
                </a:schemeClr>
              </a:solidFill>
            </a:rPr>
            <a:t>3.Dispositifs utilisés</a:t>
          </a:r>
          <a:endParaRPr lang="en-US" dirty="0">
            <a:solidFill>
              <a:schemeClr val="bg1">
                <a:lumMod val="65000"/>
              </a:schemeClr>
            </a:solidFill>
          </a:endParaRPr>
        </a:p>
      </dgm:t>
    </dgm:pt>
    <dgm:pt modelId="{43D8BEEC-7D17-4AD3-AAE0-80FA23811FE7}" type="parTrans" cxnId="{2479EE2F-8A05-4521-A343-C183B3DCA6EB}">
      <dgm:prSet/>
      <dgm:spPr/>
      <dgm:t>
        <a:bodyPr/>
        <a:lstStyle/>
        <a:p>
          <a:endParaRPr lang="en-US"/>
        </a:p>
      </dgm:t>
    </dgm:pt>
    <dgm:pt modelId="{DACCE79E-FD6A-436C-94E9-F2A63C150A32}" type="sibTrans" cxnId="{2479EE2F-8A05-4521-A343-C183B3DCA6EB}">
      <dgm:prSet/>
      <dgm:spPr/>
      <dgm:t>
        <a:bodyPr/>
        <a:lstStyle/>
        <a:p>
          <a:endParaRPr lang="en-US"/>
        </a:p>
      </dgm:t>
    </dgm:pt>
    <dgm:pt modelId="{CFAB06A4-511C-4434-9E44-9C92D5829A2D}">
      <dgm:prSet/>
      <dgm:spPr/>
      <dgm:t>
        <a:bodyPr/>
        <a:lstStyle/>
        <a:p>
          <a:r>
            <a:rPr lang="fr-FR" dirty="0">
              <a:solidFill>
                <a:schemeClr val="bg1">
                  <a:lumMod val="65000"/>
                </a:schemeClr>
              </a:solidFill>
            </a:rPr>
            <a:t>4.Contribution personnelle</a:t>
          </a:r>
          <a:endParaRPr lang="en-US" dirty="0">
            <a:solidFill>
              <a:schemeClr val="bg1">
                <a:lumMod val="65000"/>
              </a:schemeClr>
            </a:solidFill>
          </a:endParaRPr>
        </a:p>
      </dgm:t>
    </dgm:pt>
    <dgm:pt modelId="{56A3274A-9BD8-404E-816B-8251051E4D02}" type="parTrans" cxnId="{0C35DF4F-D08B-45D6-9660-4E602DDC0030}">
      <dgm:prSet/>
      <dgm:spPr/>
      <dgm:t>
        <a:bodyPr/>
        <a:lstStyle/>
        <a:p>
          <a:endParaRPr lang="en-US"/>
        </a:p>
      </dgm:t>
    </dgm:pt>
    <dgm:pt modelId="{14678E85-8D65-45F1-A623-1B79708D8405}" type="sibTrans" cxnId="{0C35DF4F-D08B-45D6-9660-4E602DDC0030}">
      <dgm:prSet/>
      <dgm:spPr/>
      <dgm:t>
        <a:bodyPr/>
        <a:lstStyle/>
        <a:p>
          <a:endParaRPr lang="en-US"/>
        </a:p>
      </dgm:t>
    </dgm:pt>
    <dgm:pt modelId="{996EAE3B-A408-4E1D-BCA5-D170FF866502}">
      <dgm:prSet/>
      <dgm:spPr/>
      <dgm:t>
        <a:bodyPr/>
        <a:lstStyle/>
        <a:p>
          <a:r>
            <a:rPr lang="fr-FR" dirty="0">
              <a:solidFill>
                <a:schemeClr val="bg1">
                  <a:lumMod val="65000"/>
                </a:schemeClr>
              </a:solidFill>
            </a:rPr>
            <a:t>5.Conclusion et perspectives </a:t>
          </a:r>
          <a:endParaRPr lang="en-US" dirty="0">
            <a:solidFill>
              <a:schemeClr val="bg1">
                <a:lumMod val="65000"/>
              </a:schemeClr>
            </a:solidFill>
          </a:endParaRPr>
        </a:p>
      </dgm:t>
    </dgm:pt>
    <dgm:pt modelId="{93684DEC-D219-42E2-A105-86CEF0845AB6}" type="parTrans" cxnId="{86C13217-0C69-42DC-B33E-915E58C6CEF9}">
      <dgm:prSet/>
      <dgm:spPr/>
      <dgm:t>
        <a:bodyPr/>
        <a:lstStyle/>
        <a:p>
          <a:endParaRPr lang="en-US"/>
        </a:p>
      </dgm:t>
    </dgm:pt>
    <dgm:pt modelId="{4495777D-0A97-499E-8F8F-743533505136}" type="sibTrans" cxnId="{86C13217-0C69-42DC-B33E-915E58C6CEF9}">
      <dgm:prSet/>
      <dgm:spPr/>
      <dgm:t>
        <a:bodyPr/>
        <a:lstStyle/>
        <a:p>
          <a:endParaRPr lang="en-US"/>
        </a:p>
      </dgm:t>
    </dgm:pt>
    <dgm:pt modelId="{AA4F4A6C-A59D-4B31-B5D6-79F64912F258}" type="pres">
      <dgm:prSet presAssocID="{EA86811E-68ED-4D71-A067-5ED2305F5EC4}" presName="root" presStyleCnt="0">
        <dgm:presLayoutVars>
          <dgm:dir/>
          <dgm:resizeHandles val="exact"/>
        </dgm:presLayoutVars>
      </dgm:prSet>
      <dgm:spPr/>
    </dgm:pt>
    <dgm:pt modelId="{68E7FE8A-070A-4756-8953-4A711F1D653F}" type="pres">
      <dgm:prSet presAssocID="{9339F461-223F-48F7-8F8A-A2E354F73A06}" presName="compNode" presStyleCnt="0"/>
      <dgm:spPr/>
    </dgm:pt>
    <dgm:pt modelId="{D8702C5F-8A81-49C4-A55D-19B90A39E45F}" type="pres">
      <dgm:prSet presAssocID="{9339F461-223F-48F7-8F8A-A2E354F73A06}" presName="bgRect" presStyleLbl="bgShp" presStyleIdx="0" presStyleCnt="5"/>
      <dgm:spPr/>
    </dgm:pt>
    <dgm:pt modelId="{16F5FCF5-ECEE-48E5-9BC3-A09F74E5D95E}" type="pres">
      <dgm:prSet presAssocID="{9339F461-223F-48F7-8F8A-A2E354F7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F79909B9-DB04-40D0-8670-5B5BC90295F7}" type="pres">
      <dgm:prSet presAssocID="{9339F461-223F-48F7-8F8A-A2E354F73A06}" presName="spaceRect" presStyleCnt="0"/>
      <dgm:spPr/>
    </dgm:pt>
    <dgm:pt modelId="{F9715F12-21E2-4D44-ADDF-3FDEB242833F}" type="pres">
      <dgm:prSet presAssocID="{9339F461-223F-48F7-8F8A-A2E354F73A06}" presName="parTx" presStyleLbl="revTx" presStyleIdx="0" presStyleCnt="5">
        <dgm:presLayoutVars>
          <dgm:chMax val="0"/>
          <dgm:chPref val="0"/>
        </dgm:presLayoutVars>
      </dgm:prSet>
      <dgm:spPr/>
    </dgm:pt>
    <dgm:pt modelId="{54900021-8A0C-4DB2-B4C9-816424EB50D1}" type="pres">
      <dgm:prSet presAssocID="{0A083F3B-6BE3-4BC9-9FDA-C9CB79AA2E40}" presName="sibTrans" presStyleCnt="0"/>
      <dgm:spPr/>
    </dgm:pt>
    <dgm:pt modelId="{8BBB295E-741C-4B7A-9E44-F93131BC03D9}" type="pres">
      <dgm:prSet presAssocID="{79586514-5CE0-454A-A0D1-C32CD95CEA72}" presName="compNode" presStyleCnt="0"/>
      <dgm:spPr/>
    </dgm:pt>
    <dgm:pt modelId="{E19330DB-24AE-4349-9AE7-B0044EC488C4}" type="pres">
      <dgm:prSet presAssocID="{79586514-5CE0-454A-A0D1-C32CD95CEA72}" presName="bgRect" presStyleLbl="bgShp" presStyleIdx="1" presStyleCnt="5"/>
      <dgm:spPr/>
    </dgm:pt>
    <dgm:pt modelId="{591C4EA6-40F7-4D23-BF81-63052518174B}" type="pres">
      <dgm:prSet presAssocID="{79586514-5CE0-454A-A0D1-C32CD95CEA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485DF506-4BB3-404D-A99E-420829CA7E9A}" type="pres">
      <dgm:prSet presAssocID="{79586514-5CE0-454A-A0D1-C32CD95CEA72}" presName="spaceRect" presStyleCnt="0"/>
      <dgm:spPr/>
    </dgm:pt>
    <dgm:pt modelId="{1618D5A2-2D3A-4EBB-927C-56B7B0772558}" type="pres">
      <dgm:prSet presAssocID="{79586514-5CE0-454A-A0D1-C32CD95CEA72}" presName="parTx" presStyleLbl="revTx" presStyleIdx="1" presStyleCnt="5">
        <dgm:presLayoutVars>
          <dgm:chMax val="0"/>
          <dgm:chPref val="0"/>
        </dgm:presLayoutVars>
      </dgm:prSet>
      <dgm:spPr/>
    </dgm:pt>
    <dgm:pt modelId="{C41A98C4-1497-4C9D-9522-95B1B9E36A1D}" type="pres">
      <dgm:prSet presAssocID="{B6A28016-47D1-4965-8AFB-B53699CBA11C}" presName="sibTrans" presStyleCnt="0"/>
      <dgm:spPr/>
    </dgm:pt>
    <dgm:pt modelId="{DE4EBCD7-E527-4F8A-9643-F10DFF890F2F}" type="pres">
      <dgm:prSet presAssocID="{F11DA2DC-324F-4BFB-BF2E-A40B2D7FA2E7}" presName="compNode" presStyleCnt="0"/>
      <dgm:spPr/>
    </dgm:pt>
    <dgm:pt modelId="{1E4B23BA-9285-4EE9-A18D-0460C48AF5E4}" type="pres">
      <dgm:prSet presAssocID="{F11DA2DC-324F-4BFB-BF2E-A40B2D7FA2E7}" presName="bgRect" presStyleLbl="bgShp" presStyleIdx="2" presStyleCnt="5"/>
      <dgm:spPr/>
    </dgm:pt>
    <dgm:pt modelId="{5BA24896-96B7-4420-B7F3-1959248F1DF3}" type="pres">
      <dgm:prSet presAssocID="{F11DA2DC-324F-4BFB-BF2E-A40B2D7FA2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tte"/>
        </a:ext>
      </dgm:extLst>
    </dgm:pt>
    <dgm:pt modelId="{4413B602-7179-4047-854F-31E4B5EB8AD7}" type="pres">
      <dgm:prSet presAssocID="{F11DA2DC-324F-4BFB-BF2E-A40B2D7FA2E7}" presName="spaceRect" presStyleCnt="0"/>
      <dgm:spPr/>
    </dgm:pt>
    <dgm:pt modelId="{8406C76E-0BA4-4179-AEFD-C7FD4CA42504}" type="pres">
      <dgm:prSet presAssocID="{F11DA2DC-324F-4BFB-BF2E-A40B2D7FA2E7}" presName="parTx" presStyleLbl="revTx" presStyleIdx="2" presStyleCnt="5">
        <dgm:presLayoutVars>
          <dgm:chMax val="0"/>
          <dgm:chPref val="0"/>
        </dgm:presLayoutVars>
      </dgm:prSet>
      <dgm:spPr/>
    </dgm:pt>
    <dgm:pt modelId="{AA761072-F7D4-41B6-B20E-FA0B650FA5C3}" type="pres">
      <dgm:prSet presAssocID="{DACCE79E-FD6A-436C-94E9-F2A63C150A32}" presName="sibTrans" presStyleCnt="0"/>
      <dgm:spPr/>
    </dgm:pt>
    <dgm:pt modelId="{F563F8F1-ECD7-41FF-9399-FBF5A99A2B75}" type="pres">
      <dgm:prSet presAssocID="{CFAB06A4-511C-4434-9E44-9C92D5829A2D}" presName="compNode" presStyleCnt="0"/>
      <dgm:spPr/>
    </dgm:pt>
    <dgm:pt modelId="{704E747F-DFA7-478B-8EDF-F93748B48F8B}" type="pres">
      <dgm:prSet presAssocID="{CFAB06A4-511C-4434-9E44-9C92D5829A2D}" presName="bgRect" presStyleLbl="bgShp" presStyleIdx="3" presStyleCnt="5"/>
      <dgm:spPr/>
    </dgm:pt>
    <dgm:pt modelId="{F9CF9861-0799-458B-A729-DD499ADB38FF}" type="pres">
      <dgm:prSet presAssocID="{CFAB06A4-511C-4434-9E44-9C92D5829A2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poule"/>
        </a:ext>
      </dgm:extLst>
    </dgm:pt>
    <dgm:pt modelId="{C096884F-7330-4EFB-ACC7-FE388CBC4092}" type="pres">
      <dgm:prSet presAssocID="{CFAB06A4-511C-4434-9E44-9C92D5829A2D}" presName="spaceRect" presStyleCnt="0"/>
      <dgm:spPr/>
    </dgm:pt>
    <dgm:pt modelId="{B21FF98E-C5F5-4477-96D9-0052E0908E43}" type="pres">
      <dgm:prSet presAssocID="{CFAB06A4-511C-4434-9E44-9C92D5829A2D}" presName="parTx" presStyleLbl="revTx" presStyleIdx="3" presStyleCnt="5">
        <dgm:presLayoutVars>
          <dgm:chMax val="0"/>
          <dgm:chPref val="0"/>
        </dgm:presLayoutVars>
      </dgm:prSet>
      <dgm:spPr/>
    </dgm:pt>
    <dgm:pt modelId="{D3EEB914-9AA3-4C57-8690-D08D4AFDFB79}" type="pres">
      <dgm:prSet presAssocID="{14678E85-8D65-45F1-A623-1B79708D8405}" presName="sibTrans" presStyleCnt="0"/>
      <dgm:spPr/>
    </dgm:pt>
    <dgm:pt modelId="{83156B7F-76C8-4BAD-9E86-15CE009F9167}" type="pres">
      <dgm:prSet presAssocID="{996EAE3B-A408-4E1D-BCA5-D170FF866502}" presName="compNode" presStyleCnt="0"/>
      <dgm:spPr/>
    </dgm:pt>
    <dgm:pt modelId="{A787BDCD-C45F-4AF7-AFEF-A37F9236F8D4}" type="pres">
      <dgm:prSet presAssocID="{996EAE3B-A408-4E1D-BCA5-D170FF866502}" presName="bgRect" presStyleLbl="bgShp" presStyleIdx="4" presStyleCnt="5"/>
      <dgm:spPr/>
    </dgm:pt>
    <dgm:pt modelId="{FE921ED3-DD3E-4203-B0F3-857A57FBB830}" type="pres">
      <dgm:prSet presAssocID="{996EAE3B-A408-4E1D-BCA5-D170FF8665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teau d'officiel"/>
        </a:ext>
      </dgm:extLst>
    </dgm:pt>
    <dgm:pt modelId="{4088F0DC-B86A-4334-8F8A-3E33ACA9056F}" type="pres">
      <dgm:prSet presAssocID="{996EAE3B-A408-4E1D-BCA5-D170FF866502}" presName="spaceRect" presStyleCnt="0"/>
      <dgm:spPr/>
    </dgm:pt>
    <dgm:pt modelId="{13FF115E-4717-44A0-A3D3-797DD34973CD}" type="pres">
      <dgm:prSet presAssocID="{996EAE3B-A408-4E1D-BCA5-D170FF866502}" presName="parTx" presStyleLbl="revTx" presStyleIdx="4" presStyleCnt="5">
        <dgm:presLayoutVars>
          <dgm:chMax val="0"/>
          <dgm:chPref val="0"/>
        </dgm:presLayoutVars>
      </dgm:prSet>
      <dgm:spPr/>
    </dgm:pt>
  </dgm:ptLst>
  <dgm:cxnLst>
    <dgm:cxn modelId="{F1F95F04-AA47-4771-83B7-60DBD00216C3}" srcId="{EA86811E-68ED-4D71-A067-5ED2305F5EC4}" destId="{79586514-5CE0-454A-A0D1-C32CD95CEA72}" srcOrd="1" destOrd="0" parTransId="{A3510A88-C70C-4314-A2A5-7FD7F7B0306E}" sibTransId="{B6A28016-47D1-4965-8AFB-B53699CBA11C}"/>
    <dgm:cxn modelId="{86C13217-0C69-42DC-B33E-915E58C6CEF9}" srcId="{EA86811E-68ED-4D71-A067-5ED2305F5EC4}" destId="{996EAE3B-A408-4E1D-BCA5-D170FF866502}" srcOrd="4" destOrd="0" parTransId="{93684DEC-D219-42E2-A105-86CEF0845AB6}" sibTransId="{4495777D-0A97-499E-8F8F-743533505136}"/>
    <dgm:cxn modelId="{4AA2AD2E-D40B-410A-B2AC-154B25BB39DB}" type="presOf" srcId="{996EAE3B-A408-4E1D-BCA5-D170FF866502}" destId="{13FF115E-4717-44A0-A3D3-797DD34973CD}" srcOrd="0" destOrd="0" presId="urn:microsoft.com/office/officeart/2018/2/layout/IconVerticalSolidList"/>
    <dgm:cxn modelId="{2479EE2F-8A05-4521-A343-C183B3DCA6EB}" srcId="{EA86811E-68ED-4D71-A067-5ED2305F5EC4}" destId="{F11DA2DC-324F-4BFB-BF2E-A40B2D7FA2E7}" srcOrd="2" destOrd="0" parTransId="{43D8BEEC-7D17-4AD3-AAE0-80FA23811FE7}" sibTransId="{DACCE79E-FD6A-436C-94E9-F2A63C150A32}"/>
    <dgm:cxn modelId="{D7E02138-4EB0-441E-869B-14BDC578D8F7}" type="presOf" srcId="{EA86811E-68ED-4D71-A067-5ED2305F5EC4}" destId="{AA4F4A6C-A59D-4B31-B5D6-79F64912F258}" srcOrd="0" destOrd="0" presId="urn:microsoft.com/office/officeart/2018/2/layout/IconVerticalSolidList"/>
    <dgm:cxn modelId="{1533D438-490B-4B83-A2EF-B2792F078AD6}" type="presOf" srcId="{F11DA2DC-324F-4BFB-BF2E-A40B2D7FA2E7}" destId="{8406C76E-0BA4-4179-AEFD-C7FD4CA42504}" srcOrd="0" destOrd="0" presId="urn:microsoft.com/office/officeart/2018/2/layout/IconVerticalSolidList"/>
    <dgm:cxn modelId="{EEA6826C-ED28-49DA-B2DA-8C3FD2843B3C}" type="presOf" srcId="{79586514-5CE0-454A-A0D1-C32CD95CEA72}" destId="{1618D5A2-2D3A-4EBB-927C-56B7B0772558}" srcOrd="0" destOrd="0" presId="urn:microsoft.com/office/officeart/2018/2/layout/IconVerticalSolidList"/>
    <dgm:cxn modelId="{456F2B6F-9A27-43F3-AB95-3736CF29839E}" type="presOf" srcId="{CFAB06A4-511C-4434-9E44-9C92D5829A2D}" destId="{B21FF98E-C5F5-4477-96D9-0052E0908E43}" srcOrd="0" destOrd="0" presId="urn:microsoft.com/office/officeart/2018/2/layout/IconVerticalSolidList"/>
    <dgm:cxn modelId="{0C35DF4F-D08B-45D6-9660-4E602DDC0030}" srcId="{EA86811E-68ED-4D71-A067-5ED2305F5EC4}" destId="{CFAB06A4-511C-4434-9E44-9C92D5829A2D}" srcOrd="3" destOrd="0" parTransId="{56A3274A-9BD8-404E-816B-8251051E4D02}" sibTransId="{14678E85-8D65-45F1-A623-1B79708D8405}"/>
    <dgm:cxn modelId="{B7014254-816F-4CF5-B356-EB8DCE310F42}" srcId="{EA86811E-68ED-4D71-A067-5ED2305F5EC4}" destId="{9339F461-223F-48F7-8F8A-A2E354F73A06}" srcOrd="0" destOrd="0" parTransId="{5476F55A-6DC9-4EA0-B18D-F1C46935CEA4}" sibTransId="{0A083F3B-6BE3-4BC9-9FDA-C9CB79AA2E40}"/>
    <dgm:cxn modelId="{C63396B4-F793-4063-95D8-8F00A6ACBB67}" type="presOf" srcId="{9339F461-223F-48F7-8F8A-A2E354F73A06}" destId="{F9715F12-21E2-4D44-ADDF-3FDEB242833F}" srcOrd="0" destOrd="0" presId="urn:microsoft.com/office/officeart/2018/2/layout/IconVerticalSolidList"/>
    <dgm:cxn modelId="{FEA41291-25FE-4279-85F9-64958D2AE687}" type="presParOf" srcId="{AA4F4A6C-A59D-4B31-B5D6-79F64912F258}" destId="{68E7FE8A-070A-4756-8953-4A711F1D653F}" srcOrd="0" destOrd="0" presId="urn:microsoft.com/office/officeart/2018/2/layout/IconVerticalSolidList"/>
    <dgm:cxn modelId="{9E4C559C-9E80-4EBC-A9F1-826FC8D963E8}" type="presParOf" srcId="{68E7FE8A-070A-4756-8953-4A711F1D653F}" destId="{D8702C5F-8A81-49C4-A55D-19B90A39E45F}" srcOrd="0" destOrd="0" presId="urn:microsoft.com/office/officeart/2018/2/layout/IconVerticalSolidList"/>
    <dgm:cxn modelId="{9D88E1BF-3342-44DD-8F76-B3E4CC6AAAF1}" type="presParOf" srcId="{68E7FE8A-070A-4756-8953-4A711F1D653F}" destId="{16F5FCF5-ECEE-48E5-9BC3-A09F74E5D95E}" srcOrd="1" destOrd="0" presId="urn:microsoft.com/office/officeart/2018/2/layout/IconVerticalSolidList"/>
    <dgm:cxn modelId="{F94ADCD5-AD35-4AD1-AA70-38BB7571219A}" type="presParOf" srcId="{68E7FE8A-070A-4756-8953-4A711F1D653F}" destId="{F79909B9-DB04-40D0-8670-5B5BC90295F7}" srcOrd="2" destOrd="0" presId="urn:microsoft.com/office/officeart/2018/2/layout/IconVerticalSolidList"/>
    <dgm:cxn modelId="{DAA5466B-4A9A-4B1F-9336-DEF4C9A91C89}" type="presParOf" srcId="{68E7FE8A-070A-4756-8953-4A711F1D653F}" destId="{F9715F12-21E2-4D44-ADDF-3FDEB242833F}" srcOrd="3" destOrd="0" presId="urn:microsoft.com/office/officeart/2018/2/layout/IconVerticalSolidList"/>
    <dgm:cxn modelId="{7D64D81B-FE3E-4ED9-90B8-5815F3337B17}" type="presParOf" srcId="{AA4F4A6C-A59D-4B31-B5D6-79F64912F258}" destId="{54900021-8A0C-4DB2-B4C9-816424EB50D1}" srcOrd="1" destOrd="0" presId="urn:microsoft.com/office/officeart/2018/2/layout/IconVerticalSolidList"/>
    <dgm:cxn modelId="{FFE3F8FF-F9F4-42C4-B18D-31B07F8A8034}" type="presParOf" srcId="{AA4F4A6C-A59D-4B31-B5D6-79F64912F258}" destId="{8BBB295E-741C-4B7A-9E44-F93131BC03D9}" srcOrd="2" destOrd="0" presId="urn:microsoft.com/office/officeart/2018/2/layout/IconVerticalSolidList"/>
    <dgm:cxn modelId="{8C29B9B7-CEAC-41BD-B4C9-8E01EEC13DA5}" type="presParOf" srcId="{8BBB295E-741C-4B7A-9E44-F93131BC03D9}" destId="{E19330DB-24AE-4349-9AE7-B0044EC488C4}" srcOrd="0" destOrd="0" presId="urn:microsoft.com/office/officeart/2018/2/layout/IconVerticalSolidList"/>
    <dgm:cxn modelId="{44321CEA-73F1-4292-B075-9068C0B4BC4D}" type="presParOf" srcId="{8BBB295E-741C-4B7A-9E44-F93131BC03D9}" destId="{591C4EA6-40F7-4D23-BF81-63052518174B}" srcOrd="1" destOrd="0" presId="urn:microsoft.com/office/officeart/2018/2/layout/IconVerticalSolidList"/>
    <dgm:cxn modelId="{0FE247C1-E359-42D2-8DE7-9CEF23A14B37}" type="presParOf" srcId="{8BBB295E-741C-4B7A-9E44-F93131BC03D9}" destId="{485DF506-4BB3-404D-A99E-420829CA7E9A}" srcOrd="2" destOrd="0" presId="urn:microsoft.com/office/officeart/2018/2/layout/IconVerticalSolidList"/>
    <dgm:cxn modelId="{0053C409-89F2-43DB-A4C5-C3A304FD71EA}" type="presParOf" srcId="{8BBB295E-741C-4B7A-9E44-F93131BC03D9}" destId="{1618D5A2-2D3A-4EBB-927C-56B7B0772558}" srcOrd="3" destOrd="0" presId="urn:microsoft.com/office/officeart/2018/2/layout/IconVerticalSolidList"/>
    <dgm:cxn modelId="{952C275D-7879-4990-B5B5-92B69485C40D}" type="presParOf" srcId="{AA4F4A6C-A59D-4B31-B5D6-79F64912F258}" destId="{C41A98C4-1497-4C9D-9522-95B1B9E36A1D}" srcOrd="3" destOrd="0" presId="urn:microsoft.com/office/officeart/2018/2/layout/IconVerticalSolidList"/>
    <dgm:cxn modelId="{A54470CD-57B9-4122-B94A-FBD2286BA1AF}" type="presParOf" srcId="{AA4F4A6C-A59D-4B31-B5D6-79F64912F258}" destId="{DE4EBCD7-E527-4F8A-9643-F10DFF890F2F}" srcOrd="4" destOrd="0" presId="urn:microsoft.com/office/officeart/2018/2/layout/IconVerticalSolidList"/>
    <dgm:cxn modelId="{CC2F4EC3-AA90-4976-9DB6-D2CB0363CD56}" type="presParOf" srcId="{DE4EBCD7-E527-4F8A-9643-F10DFF890F2F}" destId="{1E4B23BA-9285-4EE9-A18D-0460C48AF5E4}" srcOrd="0" destOrd="0" presId="urn:microsoft.com/office/officeart/2018/2/layout/IconVerticalSolidList"/>
    <dgm:cxn modelId="{C5D66826-6216-496E-8C77-E4473C54C67E}" type="presParOf" srcId="{DE4EBCD7-E527-4F8A-9643-F10DFF890F2F}" destId="{5BA24896-96B7-4420-B7F3-1959248F1DF3}" srcOrd="1" destOrd="0" presId="urn:microsoft.com/office/officeart/2018/2/layout/IconVerticalSolidList"/>
    <dgm:cxn modelId="{BACE1193-CAB1-49B0-B29D-6B23DF579014}" type="presParOf" srcId="{DE4EBCD7-E527-4F8A-9643-F10DFF890F2F}" destId="{4413B602-7179-4047-854F-31E4B5EB8AD7}" srcOrd="2" destOrd="0" presId="urn:microsoft.com/office/officeart/2018/2/layout/IconVerticalSolidList"/>
    <dgm:cxn modelId="{C3C7CFF0-F34E-4209-BE0C-C88C01D7A793}" type="presParOf" srcId="{DE4EBCD7-E527-4F8A-9643-F10DFF890F2F}" destId="{8406C76E-0BA4-4179-AEFD-C7FD4CA42504}" srcOrd="3" destOrd="0" presId="urn:microsoft.com/office/officeart/2018/2/layout/IconVerticalSolidList"/>
    <dgm:cxn modelId="{7CDE8013-6CE0-4014-9710-FC8C8218A540}" type="presParOf" srcId="{AA4F4A6C-A59D-4B31-B5D6-79F64912F258}" destId="{AA761072-F7D4-41B6-B20E-FA0B650FA5C3}" srcOrd="5" destOrd="0" presId="urn:microsoft.com/office/officeart/2018/2/layout/IconVerticalSolidList"/>
    <dgm:cxn modelId="{0CCD835C-9CC7-4DF2-A5AA-894EF48DCB23}" type="presParOf" srcId="{AA4F4A6C-A59D-4B31-B5D6-79F64912F258}" destId="{F563F8F1-ECD7-41FF-9399-FBF5A99A2B75}" srcOrd="6" destOrd="0" presId="urn:microsoft.com/office/officeart/2018/2/layout/IconVerticalSolidList"/>
    <dgm:cxn modelId="{675EF48C-4732-48E2-9EE6-6363A39DD3A8}" type="presParOf" srcId="{F563F8F1-ECD7-41FF-9399-FBF5A99A2B75}" destId="{704E747F-DFA7-478B-8EDF-F93748B48F8B}" srcOrd="0" destOrd="0" presId="urn:microsoft.com/office/officeart/2018/2/layout/IconVerticalSolidList"/>
    <dgm:cxn modelId="{093727C4-714C-450C-AA86-0238D4C1D13E}" type="presParOf" srcId="{F563F8F1-ECD7-41FF-9399-FBF5A99A2B75}" destId="{F9CF9861-0799-458B-A729-DD499ADB38FF}" srcOrd="1" destOrd="0" presId="urn:microsoft.com/office/officeart/2018/2/layout/IconVerticalSolidList"/>
    <dgm:cxn modelId="{8CD5BE0E-2656-4AF7-9A90-971EA68DE423}" type="presParOf" srcId="{F563F8F1-ECD7-41FF-9399-FBF5A99A2B75}" destId="{C096884F-7330-4EFB-ACC7-FE388CBC4092}" srcOrd="2" destOrd="0" presId="urn:microsoft.com/office/officeart/2018/2/layout/IconVerticalSolidList"/>
    <dgm:cxn modelId="{EB48CC57-62DC-4C34-A688-2B29D59D207A}" type="presParOf" srcId="{F563F8F1-ECD7-41FF-9399-FBF5A99A2B75}" destId="{B21FF98E-C5F5-4477-96D9-0052E0908E43}" srcOrd="3" destOrd="0" presId="urn:microsoft.com/office/officeart/2018/2/layout/IconVerticalSolidList"/>
    <dgm:cxn modelId="{E024535B-D0FC-427B-A50C-B36E95F9687D}" type="presParOf" srcId="{AA4F4A6C-A59D-4B31-B5D6-79F64912F258}" destId="{D3EEB914-9AA3-4C57-8690-D08D4AFDFB79}" srcOrd="7" destOrd="0" presId="urn:microsoft.com/office/officeart/2018/2/layout/IconVerticalSolidList"/>
    <dgm:cxn modelId="{6E167C8C-0263-4CC0-BF6C-2A832B5D2AA8}" type="presParOf" srcId="{AA4F4A6C-A59D-4B31-B5D6-79F64912F258}" destId="{83156B7F-76C8-4BAD-9E86-15CE009F9167}" srcOrd="8" destOrd="0" presId="urn:microsoft.com/office/officeart/2018/2/layout/IconVerticalSolidList"/>
    <dgm:cxn modelId="{3C8BDF37-15C9-4C78-839F-5D1219918FB5}" type="presParOf" srcId="{83156B7F-76C8-4BAD-9E86-15CE009F9167}" destId="{A787BDCD-C45F-4AF7-AFEF-A37F9236F8D4}" srcOrd="0" destOrd="0" presId="urn:microsoft.com/office/officeart/2018/2/layout/IconVerticalSolidList"/>
    <dgm:cxn modelId="{4C09AEF9-9D1F-41D3-B5B5-9A0B4BF1C0FA}" type="presParOf" srcId="{83156B7F-76C8-4BAD-9E86-15CE009F9167}" destId="{FE921ED3-DD3E-4203-B0F3-857A57FBB830}" srcOrd="1" destOrd="0" presId="urn:microsoft.com/office/officeart/2018/2/layout/IconVerticalSolidList"/>
    <dgm:cxn modelId="{E3D312F9-0986-43F5-AF41-04380E64CC7B}" type="presParOf" srcId="{83156B7F-76C8-4BAD-9E86-15CE009F9167}" destId="{4088F0DC-B86A-4334-8F8A-3E33ACA9056F}" srcOrd="2" destOrd="0" presId="urn:microsoft.com/office/officeart/2018/2/layout/IconVerticalSolidList"/>
    <dgm:cxn modelId="{29148DA5-DDED-4297-BA1F-387812D598AC}" type="presParOf" srcId="{83156B7F-76C8-4BAD-9E86-15CE009F9167}" destId="{13FF115E-4717-44A0-A3D3-797DD34973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86811E-68ED-4D71-A067-5ED2305F5E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339F461-223F-48F7-8F8A-A2E354F73A06}">
      <dgm:prSet/>
      <dgm:spPr/>
      <dgm:t>
        <a:bodyPr/>
        <a:lstStyle/>
        <a:p>
          <a:r>
            <a:rPr lang="fr-FR" dirty="0">
              <a:solidFill>
                <a:schemeClr val="bg1">
                  <a:lumMod val="65000"/>
                </a:schemeClr>
              </a:solidFill>
            </a:rPr>
            <a:t>1.Présentation du laboratoire</a:t>
          </a:r>
          <a:endParaRPr lang="en-US" dirty="0">
            <a:solidFill>
              <a:schemeClr val="bg1">
                <a:lumMod val="65000"/>
              </a:schemeClr>
            </a:solidFill>
          </a:endParaRPr>
        </a:p>
      </dgm:t>
    </dgm:pt>
    <dgm:pt modelId="{5476F55A-6DC9-4EA0-B18D-F1C46935CEA4}" type="parTrans" cxnId="{B7014254-816F-4CF5-B356-EB8DCE310F42}">
      <dgm:prSet/>
      <dgm:spPr/>
      <dgm:t>
        <a:bodyPr/>
        <a:lstStyle/>
        <a:p>
          <a:endParaRPr lang="en-US"/>
        </a:p>
      </dgm:t>
    </dgm:pt>
    <dgm:pt modelId="{0A083F3B-6BE3-4BC9-9FDA-C9CB79AA2E40}" type="sibTrans" cxnId="{B7014254-816F-4CF5-B356-EB8DCE310F42}">
      <dgm:prSet/>
      <dgm:spPr/>
      <dgm:t>
        <a:bodyPr/>
        <a:lstStyle/>
        <a:p>
          <a:endParaRPr lang="en-US"/>
        </a:p>
      </dgm:t>
    </dgm:pt>
    <dgm:pt modelId="{79586514-5CE0-454A-A0D1-C32CD95CEA72}">
      <dgm:prSet/>
      <dgm:spPr/>
      <dgm:t>
        <a:bodyPr/>
        <a:lstStyle/>
        <a:p>
          <a:r>
            <a:rPr lang="fr-FR" dirty="0"/>
            <a:t>2.Contexte et objectifs du stage</a:t>
          </a:r>
          <a:endParaRPr lang="en-US" dirty="0"/>
        </a:p>
      </dgm:t>
    </dgm:pt>
    <dgm:pt modelId="{A3510A88-C70C-4314-A2A5-7FD7F7B0306E}" type="parTrans" cxnId="{F1F95F04-AA47-4771-83B7-60DBD00216C3}">
      <dgm:prSet/>
      <dgm:spPr/>
      <dgm:t>
        <a:bodyPr/>
        <a:lstStyle/>
        <a:p>
          <a:endParaRPr lang="en-US"/>
        </a:p>
      </dgm:t>
    </dgm:pt>
    <dgm:pt modelId="{B6A28016-47D1-4965-8AFB-B53699CBA11C}" type="sibTrans" cxnId="{F1F95F04-AA47-4771-83B7-60DBD00216C3}">
      <dgm:prSet/>
      <dgm:spPr/>
      <dgm:t>
        <a:bodyPr/>
        <a:lstStyle/>
        <a:p>
          <a:endParaRPr lang="en-US"/>
        </a:p>
      </dgm:t>
    </dgm:pt>
    <dgm:pt modelId="{F11DA2DC-324F-4BFB-BF2E-A40B2D7FA2E7}">
      <dgm:prSet/>
      <dgm:spPr/>
      <dgm:t>
        <a:bodyPr/>
        <a:lstStyle/>
        <a:p>
          <a:r>
            <a:rPr lang="fr-FR" dirty="0">
              <a:solidFill>
                <a:schemeClr val="bg1">
                  <a:lumMod val="65000"/>
                </a:schemeClr>
              </a:solidFill>
            </a:rPr>
            <a:t>3.Dispositifs utilisés</a:t>
          </a:r>
          <a:endParaRPr lang="en-US" dirty="0">
            <a:solidFill>
              <a:schemeClr val="bg1">
                <a:lumMod val="65000"/>
              </a:schemeClr>
            </a:solidFill>
          </a:endParaRPr>
        </a:p>
      </dgm:t>
    </dgm:pt>
    <dgm:pt modelId="{43D8BEEC-7D17-4AD3-AAE0-80FA23811FE7}" type="parTrans" cxnId="{2479EE2F-8A05-4521-A343-C183B3DCA6EB}">
      <dgm:prSet/>
      <dgm:spPr/>
      <dgm:t>
        <a:bodyPr/>
        <a:lstStyle/>
        <a:p>
          <a:endParaRPr lang="en-US"/>
        </a:p>
      </dgm:t>
    </dgm:pt>
    <dgm:pt modelId="{DACCE79E-FD6A-436C-94E9-F2A63C150A32}" type="sibTrans" cxnId="{2479EE2F-8A05-4521-A343-C183B3DCA6EB}">
      <dgm:prSet/>
      <dgm:spPr/>
      <dgm:t>
        <a:bodyPr/>
        <a:lstStyle/>
        <a:p>
          <a:endParaRPr lang="en-US"/>
        </a:p>
      </dgm:t>
    </dgm:pt>
    <dgm:pt modelId="{CFAB06A4-511C-4434-9E44-9C92D5829A2D}">
      <dgm:prSet/>
      <dgm:spPr/>
      <dgm:t>
        <a:bodyPr/>
        <a:lstStyle/>
        <a:p>
          <a:r>
            <a:rPr lang="fr-FR" dirty="0">
              <a:solidFill>
                <a:schemeClr val="bg1">
                  <a:lumMod val="65000"/>
                </a:schemeClr>
              </a:solidFill>
            </a:rPr>
            <a:t>4.Contribution personnelle</a:t>
          </a:r>
          <a:endParaRPr lang="en-US" dirty="0">
            <a:solidFill>
              <a:schemeClr val="bg1">
                <a:lumMod val="65000"/>
              </a:schemeClr>
            </a:solidFill>
          </a:endParaRPr>
        </a:p>
      </dgm:t>
    </dgm:pt>
    <dgm:pt modelId="{56A3274A-9BD8-404E-816B-8251051E4D02}" type="parTrans" cxnId="{0C35DF4F-D08B-45D6-9660-4E602DDC0030}">
      <dgm:prSet/>
      <dgm:spPr/>
      <dgm:t>
        <a:bodyPr/>
        <a:lstStyle/>
        <a:p>
          <a:endParaRPr lang="en-US"/>
        </a:p>
      </dgm:t>
    </dgm:pt>
    <dgm:pt modelId="{14678E85-8D65-45F1-A623-1B79708D8405}" type="sibTrans" cxnId="{0C35DF4F-D08B-45D6-9660-4E602DDC0030}">
      <dgm:prSet/>
      <dgm:spPr/>
      <dgm:t>
        <a:bodyPr/>
        <a:lstStyle/>
        <a:p>
          <a:endParaRPr lang="en-US"/>
        </a:p>
      </dgm:t>
    </dgm:pt>
    <dgm:pt modelId="{996EAE3B-A408-4E1D-BCA5-D170FF866502}">
      <dgm:prSet/>
      <dgm:spPr/>
      <dgm:t>
        <a:bodyPr/>
        <a:lstStyle/>
        <a:p>
          <a:r>
            <a:rPr lang="fr-FR" dirty="0">
              <a:solidFill>
                <a:schemeClr val="bg1">
                  <a:lumMod val="65000"/>
                </a:schemeClr>
              </a:solidFill>
            </a:rPr>
            <a:t>5.Conclusion et perspectives </a:t>
          </a:r>
          <a:endParaRPr lang="en-US" dirty="0">
            <a:solidFill>
              <a:schemeClr val="bg1">
                <a:lumMod val="65000"/>
              </a:schemeClr>
            </a:solidFill>
          </a:endParaRPr>
        </a:p>
      </dgm:t>
    </dgm:pt>
    <dgm:pt modelId="{93684DEC-D219-42E2-A105-86CEF0845AB6}" type="parTrans" cxnId="{86C13217-0C69-42DC-B33E-915E58C6CEF9}">
      <dgm:prSet/>
      <dgm:spPr/>
      <dgm:t>
        <a:bodyPr/>
        <a:lstStyle/>
        <a:p>
          <a:endParaRPr lang="en-US"/>
        </a:p>
      </dgm:t>
    </dgm:pt>
    <dgm:pt modelId="{4495777D-0A97-499E-8F8F-743533505136}" type="sibTrans" cxnId="{86C13217-0C69-42DC-B33E-915E58C6CEF9}">
      <dgm:prSet/>
      <dgm:spPr/>
      <dgm:t>
        <a:bodyPr/>
        <a:lstStyle/>
        <a:p>
          <a:endParaRPr lang="en-US"/>
        </a:p>
      </dgm:t>
    </dgm:pt>
    <dgm:pt modelId="{AA4F4A6C-A59D-4B31-B5D6-79F64912F258}" type="pres">
      <dgm:prSet presAssocID="{EA86811E-68ED-4D71-A067-5ED2305F5EC4}" presName="root" presStyleCnt="0">
        <dgm:presLayoutVars>
          <dgm:dir/>
          <dgm:resizeHandles val="exact"/>
        </dgm:presLayoutVars>
      </dgm:prSet>
      <dgm:spPr/>
    </dgm:pt>
    <dgm:pt modelId="{68E7FE8A-070A-4756-8953-4A711F1D653F}" type="pres">
      <dgm:prSet presAssocID="{9339F461-223F-48F7-8F8A-A2E354F73A06}" presName="compNode" presStyleCnt="0"/>
      <dgm:spPr/>
    </dgm:pt>
    <dgm:pt modelId="{D8702C5F-8A81-49C4-A55D-19B90A39E45F}" type="pres">
      <dgm:prSet presAssocID="{9339F461-223F-48F7-8F8A-A2E354F73A06}" presName="bgRect" presStyleLbl="bgShp" presStyleIdx="0" presStyleCnt="5"/>
      <dgm:spPr/>
    </dgm:pt>
    <dgm:pt modelId="{16F5FCF5-ECEE-48E5-9BC3-A09F74E5D95E}" type="pres">
      <dgm:prSet presAssocID="{9339F461-223F-48F7-8F8A-A2E354F7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F79909B9-DB04-40D0-8670-5B5BC90295F7}" type="pres">
      <dgm:prSet presAssocID="{9339F461-223F-48F7-8F8A-A2E354F73A06}" presName="spaceRect" presStyleCnt="0"/>
      <dgm:spPr/>
    </dgm:pt>
    <dgm:pt modelId="{F9715F12-21E2-4D44-ADDF-3FDEB242833F}" type="pres">
      <dgm:prSet presAssocID="{9339F461-223F-48F7-8F8A-A2E354F73A06}" presName="parTx" presStyleLbl="revTx" presStyleIdx="0" presStyleCnt="5">
        <dgm:presLayoutVars>
          <dgm:chMax val="0"/>
          <dgm:chPref val="0"/>
        </dgm:presLayoutVars>
      </dgm:prSet>
      <dgm:spPr/>
    </dgm:pt>
    <dgm:pt modelId="{54900021-8A0C-4DB2-B4C9-816424EB50D1}" type="pres">
      <dgm:prSet presAssocID="{0A083F3B-6BE3-4BC9-9FDA-C9CB79AA2E40}" presName="sibTrans" presStyleCnt="0"/>
      <dgm:spPr/>
    </dgm:pt>
    <dgm:pt modelId="{8BBB295E-741C-4B7A-9E44-F93131BC03D9}" type="pres">
      <dgm:prSet presAssocID="{79586514-5CE0-454A-A0D1-C32CD95CEA72}" presName="compNode" presStyleCnt="0"/>
      <dgm:spPr/>
    </dgm:pt>
    <dgm:pt modelId="{E19330DB-24AE-4349-9AE7-B0044EC488C4}" type="pres">
      <dgm:prSet presAssocID="{79586514-5CE0-454A-A0D1-C32CD95CEA72}" presName="bgRect" presStyleLbl="bgShp" presStyleIdx="1" presStyleCnt="5"/>
      <dgm:spPr/>
    </dgm:pt>
    <dgm:pt modelId="{591C4EA6-40F7-4D23-BF81-63052518174B}" type="pres">
      <dgm:prSet presAssocID="{79586514-5CE0-454A-A0D1-C32CD95CEA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485DF506-4BB3-404D-A99E-420829CA7E9A}" type="pres">
      <dgm:prSet presAssocID="{79586514-5CE0-454A-A0D1-C32CD95CEA72}" presName="spaceRect" presStyleCnt="0"/>
      <dgm:spPr/>
    </dgm:pt>
    <dgm:pt modelId="{1618D5A2-2D3A-4EBB-927C-56B7B0772558}" type="pres">
      <dgm:prSet presAssocID="{79586514-5CE0-454A-A0D1-C32CD95CEA72}" presName="parTx" presStyleLbl="revTx" presStyleIdx="1" presStyleCnt="5">
        <dgm:presLayoutVars>
          <dgm:chMax val="0"/>
          <dgm:chPref val="0"/>
        </dgm:presLayoutVars>
      </dgm:prSet>
      <dgm:spPr/>
    </dgm:pt>
    <dgm:pt modelId="{C41A98C4-1497-4C9D-9522-95B1B9E36A1D}" type="pres">
      <dgm:prSet presAssocID="{B6A28016-47D1-4965-8AFB-B53699CBA11C}" presName="sibTrans" presStyleCnt="0"/>
      <dgm:spPr/>
    </dgm:pt>
    <dgm:pt modelId="{DE4EBCD7-E527-4F8A-9643-F10DFF890F2F}" type="pres">
      <dgm:prSet presAssocID="{F11DA2DC-324F-4BFB-BF2E-A40B2D7FA2E7}" presName="compNode" presStyleCnt="0"/>
      <dgm:spPr/>
    </dgm:pt>
    <dgm:pt modelId="{1E4B23BA-9285-4EE9-A18D-0460C48AF5E4}" type="pres">
      <dgm:prSet presAssocID="{F11DA2DC-324F-4BFB-BF2E-A40B2D7FA2E7}" presName="bgRect" presStyleLbl="bgShp" presStyleIdx="2" presStyleCnt="5"/>
      <dgm:spPr/>
    </dgm:pt>
    <dgm:pt modelId="{5BA24896-96B7-4420-B7F3-1959248F1DF3}" type="pres">
      <dgm:prSet presAssocID="{F11DA2DC-324F-4BFB-BF2E-A40B2D7FA2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tte"/>
        </a:ext>
      </dgm:extLst>
    </dgm:pt>
    <dgm:pt modelId="{4413B602-7179-4047-854F-31E4B5EB8AD7}" type="pres">
      <dgm:prSet presAssocID="{F11DA2DC-324F-4BFB-BF2E-A40B2D7FA2E7}" presName="spaceRect" presStyleCnt="0"/>
      <dgm:spPr/>
    </dgm:pt>
    <dgm:pt modelId="{8406C76E-0BA4-4179-AEFD-C7FD4CA42504}" type="pres">
      <dgm:prSet presAssocID="{F11DA2DC-324F-4BFB-BF2E-A40B2D7FA2E7}" presName="parTx" presStyleLbl="revTx" presStyleIdx="2" presStyleCnt="5">
        <dgm:presLayoutVars>
          <dgm:chMax val="0"/>
          <dgm:chPref val="0"/>
        </dgm:presLayoutVars>
      </dgm:prSet>
      <dgm:spPr/>
    </dgm:pt>
    <dgm:pt modelId="{AA761072-F7D4-41B6-B20E-FA0B650FA5C3}" type="pres">
      <dgm:prSet presAssocID="{DACCE79E-FD6A-436C-94E9-F2A63C150A32}" presName="sibTrans" presStyleCnt="0"/>
      <dgm:spPr/>
    </dgm:pt>
    <dgm:pt modelId="{F563F8F1-ECD7-41FF-9399-FBF5A99A2B75}" type="pres">
      <dgm:prSet presAssocID="{CFAB06A4-511C-4434-9E44-9C92D5829A2D}" presName="compNode" presStyleCnt="0"/>
      <dgm:spPr/>
    </dgm:pt>
    <dgm:pt modelId="{704E747F-DFA7-478B-8EDF-F93748B48F8B}" type="pres">
      <dgm:prSet presAssocID="{CFAB06A4-511C-4434-9E44-9C92D5829A2D}" presName="bgRect" presStyleLbl="bgShp" presStyleIdx="3" presStyleCnt="5"/>
      <dgm:spPr/>
    </dgm:pt>
    <dgm:pt modelId="{F9CF9861-0799-458B-A729-DD499ADB38FF}" type="pres">
      <dgm:prSet presAssocID="{CFAB06A4-511C-4434-9E44-9C92D5829A2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poule"/>
        </a:ext>
      </dgm:extLst>
    </dgm:pt>
    <dgm:pt modelId="{C096884F-7330-4EFB-ACC7-FE388CBC4092}" type="pres">
      <dgm:prSet presAssocID="{CFAB06A4-511C-4434-9E44-9C92D5829A2D}" presName="spaceRect" presStyleCnt="0"/>
      <dgm:spPr/>
    </dgm:pt>
    <dgm:pt modelId="{B21FF98E-C5F5-4477-96D9-0052E0908E43}" type="pres">
      <dgm:prSet presAssocID="{CFAB06A4-511C-4434-9E44-9C92D5829A2D}" presName="parTx" presStyleLbl="revTx" presStyleIdx="3" presStyleCnt="5">
        <dgm:presLayoutVars>
          <dgm:chMax val="0"/>
          <dgm:chPref val="0"/>
        </dgm:presLayoutVars>
      </dgm:prSet>
      <dgm:spPr/>
    </dgm:pt>
    <dgm:pt modelId="{D3EEB914-9AA3-4C57-8690-D08D4AFDFB79}" type="pres">
      <dgm:prSet presAssocID="{14678E85-8D65-45F1-A623-1B79708D8405}" presName="sibTrans" presStyleCnt="0"/>
      <dgm:spPr/>
    </dgm:pt>
    <dgm:pt modelId="{83156B7F-76C8-4BAD-9E86-15CE009F9167}" type="pres">
      <dgm:prSet presAssocID="{996EAE3B-A408-4E1D-BCA5-D170FF866502}" presName="compNode" presStyleCnt="0"/>
      <dgm:spPr/>
    </dgm:pt>
    <dgm:pt modelId="{A787BDCD-C45F-4AF7-AFEF-A37F9236F8D4}" type="pres">
      <dgm:prSet presAssocID="{996EAE3B-A408-4E1D-BCA5-D170FF866502}" presName="bgRect" presStyleLbl="bgShp" presStyleIdx="4" presStyleCnt="5"/>
      <dgm:spPr/>
    </dgm:pt>
    <dgm:pt modelId="{FE921ED3-DD3E-4203-B0F3-857A57FBB830}" type="pres">
      <dgm:prSet presAssocID="{996EAE3B-A408-4E1D-BCA5-D170FF8665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teau d'officiel"/>
        </a:ext>
      </dgm:extLst>
    </dgm:pt>
    <dgm:pt modelId="{4088F0DC-B86A-4334-8F8A-3E33ACA9056F}" type="pres">
      <dgm:prSet presAssocID="{996EAE3B-A408-4E1D-BCA5-D170FF866502}" presName="spaceRect" presStyleCnt="0"/>
      <dgm:spPr/>
    </dgm:pt>
    <dgm:pt modelId="{13FF115E-4717-44A0-A3D3-797DD34973CD}" type="pres">
      <dgm:prSet presAssocID="{996EAE3B-A408-4E1D-BCA5-D170FF866502}" presName="parTx" presStyleLbl="revTx" presStyleIdx="4" presStyleCnt="5">
        <dgm:presLayoutVars>
          <dgm:chMax val="0"/>
          <dgm:chPref val="0"/>
        </dgm:presLayoutVars>
      </dgm:prSet>
      <dgm:spPr/>
    </dgm:pt>
  </dgm:ptLst>
  <dgm:cxnLst>
    <dgm:cxn modelId="{F1F95F04-AA47-4771-83B7-60DBD00216C3}" srcId="{EA86811E-68ED-4D71-A067-5ED2305F5EC4}" destId="{79586514-5CE0-454A-A0D1-C32CD95CEA72}" srcOrd="1" destOrd="0" parTransId="{A3510A88-C70C-4314-A2A5-7FD7F7B0306E}" sibTransId="{B6A28016-47D1-4965-8AFB-B53699CBA11C}"/>
    <dgm:cxn modelId="{86C13217-0C69-42DC-B33E-915E58C6CEF9}" srcId="{EA86811E-68ED-4D71-A067-5ED2305F5EC4}" destId="{996EAE3B-A408-4E1D-BCA5-D170FF866502}" srcOrd="4" destOrd="0" parTransId="{93684DEC-D219-42E2-A105-86CEF0845AB6}" sibTransId="{4495777D-0A97-499E-8F8F-743533505136}"/>
    <dgm:cxn modelId="{4AA2AD2E-D40B-410A-B2AC-154B25BB39DB}" type="presOf" srcId="{996EAE3B-A408-4E1D-BCA5-D170FF866502}" destId="{13FF115E-4717-44A0-A3D3-797DD34973CD}" srcOrd="0" destOrd="0" presId="urn:microsoft.com/office/officeart/2018/2/layout/IconVerticalSolidList"/>
    <dgm:cxn modelId="{2479EE2F-8A05-4521-A343-C183B3DCA6EB}" srcId="{EA86811E-68ED-4D71-A067-5ED2305F5EC4}" destId="{F11DA2DC-324F-4BFB-BF2E-A40B2D7FA2E7}" srcOrd="2" destOrd="0" parTransId="{43D8BEEC-7D17-4AD3-AAE0-80FA23811FE7}" sibTransId="{DACCE79E-FD6A-436C-94E9-F2A63C150A32}"/>
    <dgm:cxn modelId="{D7E02138-4EB0-441E-869B-14BDC578D8F7}" type="presOf" srcId="{EA86811E-68ED-4D71-A067-5ED2305F5EC4}" destId="{AA4F4A6C-A59D-4B31-B5D6-79F64912F258}" srcOrd="0" destOrd="0" presId="urn:microsoft.com/office/officeart/2018/2/layout/IconVerticalSolidList"/>
    <dgm:cxn modelId="{1533D438-490B-4B83-A2EF-B2792F078AD6}" type="presOf" srcId="{F11DA2DC-324F-4BFB-BF2E-A40B2D7FA2E7}" destId="{8406C76E-0BA4-4179-AEFD-C7FD4CA42504}" srcOrd="0" destOrd="0" presId="urn:microsoft.com/office/officeart/2018/2/layout/IconVerticalSolidList"/>
    <dgm:cxn modelId="{EEA6826C-ED28-49DA-B2DA-8C3FD2843B3C}" type="presOf" srcId="{79586514-5CE0-454A-A0D1-C32CD95CEA72}" destId="{1618D5A2-2D3A-4EBB-927C-56B7B0772558}" srcOrd="0" destOrd="0" presId="urn:microsoft.com/office/officeart/2018/2/layout/IconVerticalSolidList"/>
    <dgm:cxn modelId="{456F2B6F-9A27-43F3-AB95-3736CF29839E}" type="presOf" srcId="{CFAB06A4-511C-4434-9E44-9C92D5829A2D}" destId="{B21FF98E-C5F5-4477-96D9-0052E0908E43}" srcOrd="0" destOrd="0" presId="urn:microsoft.com/office/officeart/2018/2/layout/IconVerticalSolidList"/>
    <dgm:cxn modelId="{0C35DF4F-D08B-45D6-9660-4E602DDC0030}" srcId="{EA86811E-68ED-4D71-A067-5ED2305F5EC4}" destId="{CFAB06A4-511C-4434-9E44-9C92D5829A2D}" srcOrd="3" destOrd="0" parTransId="{56A3274A-9BD8-404E-816B-8251051E4D02}" sibTransId="{14678E85-8D65-45F1-A623-1B79708D8405}"/>
    <dgm:cxn modelId="{B7014254-816F-4CF5-B356-EB8DCE310F42}" srcId="{EA86811E-68ED-4D71-A067-5ED2305F5EC4}" destId="{9339F461-223F-48F7-8F8A-A2E354F73A06}" srcOrd="0" destOrd="0" parTransId="{5476F55A-6DC9-4EA0-B18D-F1C46935CEA4}" sibTransId="{0A083F3B-6BE3-4BC9-9FDA-C9CB79AA2E40}"/>
    <dgm:cxn modelId="{C63396B4-F793-4063-95D8-8F00A6ACBB67}" type="presOf" srcId="{9339F461-223F-48F7-8F8A-A2E354F73A06}" destId="{F9715F12-21E2-4D44-ADDF-3FDEB242833F}" srcOrd="0" destOrd="0" presId="urn:microsoft.com/office/officeart/2018/2/layout/IconVerticalSolidList"/>
    <dgm:cxn modelId="{FEA41291-25FE-4279-85F9-64958D2AE687}" type="presParOf" srcId="{AA4F4A6C-A59D-4B31-B5D6-79F64912F258}" destId="{68E7FE8A-070A-4756-8953-4A711F1D653F}" srcOrd="0" destOrd="0" presId="urn:microsoft.com/office/officeart/2018/2/layout/IconVerticalSolidList"/>
    <dgm:cxn modelId="{9E4C559C-9E80-4EBC-A9F1-826FC8D963E8}" type="presParOf" srcId="{68E7FE8A-070A-4756-8953-4A711F1D653F}" destId="{D8702C5F-8A81-49C4-A55D-19B90A39E45F}" srcOrd="0" destOrd="0" presId="urn:microsoft.com/office/officeart/2018/2/layout/IconVerticalSolidList"/>
    <dgm:cxn modelId="{9D88E1BF-3342-44DD-8F76-B3E4CC6AAAF1}" type="presParOf" srcId="{68E7FE8A-070A-4756-8953-4A711F1D653F}" destId="{16F5FCF5-ECEE-48E5-9BC3-A09F74E5D95E}" srcOrd="1" destOrd="0" presId="urn:microsoft.com/office/officeart/2018/2/layout/IconVerticalSolidList"/>
    <dgm:cxn modelId="{F94ADCD5-AD35-4AD1-AA70-38BB7571219A}" type="presParOf" srcId="{68E7FE8A-070A-4756-8953-4A711F1D653F}" destId="{F79909B9-DB04-40D0-8670-5B5BC90295F7}" srcOrd="2" destOrd="0" presId="urn:microsoft.com/office/officeart/2018/2/layout/IconVerticalSolidList"/>
    <dgm:cxn modelId="{DAA5466B-4A9A-4B1F-9336-DEF4C9A91C89}" type="presParOf" srcId="{68E7FE8A-070A-4756-8953-4A711F1D653F}" destId="{F9715F12-21E2-4D44-ADDF-3FDEB242833F}" srcOrd="3" destOrd="0" presId="urn:microsoft.com/office/officeart/2018/2/layout/IconVerticalSolidList"/>
    <dgm:cxn modelId="{7D64D81B-FE3E-4ED9-90B8-5815F3337B17}" type="presParOf" srcId="{AA4F4A6C-A59D-4B31-B5D6-79F64912F258}" destId="{54900021-8A0C-4DB2-B4C9-816424EB50D1}" srcOrd="1" destOrd="0" presId="urn:microsoft.com/office/officeart/2018/2/layout/IconVerticalSolidList"/>
    <dgm:cxn modelId="{FFE3F8FF-F9F4-42C4-B18D-31B07F8A8034}" type="presParOf" srcId="{AA4F4A6C-A59D-4B31-B5D6-79F64912F258}" destId="{8BBB295E-741C-4B7A-9E44-F93131BC03D9}" srcOrd="2" destOrd="0" presId="urn:microsoft.com/office/officeart/2018/2/layout/IconVerticalSolidList"/>
    <dgm:cxn modelId="{8C29B9B7-CEAC-41BD-B4C9-8E01EEC13DA5}" type="presParOf" srcId="{8BBB295E-741C-4B7A-9E44-F93131BC03D9}" destId="{E19330DB-24AE-4349-9AE7-B0044EC488C4}" srcOrd="0" destOrd="0" presId="urn:microsoft.com/office/officeart/2018/2/layout/IconVerticalSolidList"/>
    <dgm:cxn modelId="{44321CEA-73F1-4292-B075-9068C0B4BC4D}" type="presParOf" srcId="{8BBB295E-741C-4B7A-9E44-F93131BC03D9}" destId="{591C4EA6-40F7-4D23-BF81-63052518174B}" srcOrd="1" destOrd="0" presId="urn:microsoft.com/office/officeart/2018/2/layout/IconVerticalSolidList"/>
    <dgm:cxn modelId="{0FE247C1-E359-42D2-8DE7-9CEF23A14B37}" type="presParOf" srcId="{8BBB295E-741C-4B7A-9E44-F93131BC03D9}" destId="{485DF506-4BB3-404D-A99E-420829CA7E9A}" srcOrd="2" destOrd="0" presId="urn:microsoft.com/office/officeart/2018/2/layout/IconVerticalSolidList"/>
    <dgm:cxn modelId="{0053C409-89F2-43DB-A4C5-C3A304FD71EA}" type="presParOf" srcId="{8BBB295E-741C-4B7A-9E44-F93131BC03D9}" destId="{1618D5A2-2D3A-4EBB-927C-56B7B0772558}" srcOrd="3" destOrd="0" presId="urn:microsoft.com/office/officeart/2018/2/layout/IconVerticalSolidList"/>
    <dgm:cxn modelId="{952C275D-7879-4990-B5B5-92B69485C40D}" type="presParOf" srcId="{AA4F4A6C-A59D-4B31-B5D6-79F64912F258}" destId="{C41A98C4-1497-4C9D-9522-95B1B9E36A1D}" srcOrd="3" destOrd="0" presId="urn:microsoft.com/office/officeart/2018/2/layout/IconVerticalSolidList"/>
    <dgm:cxn modelId="{A54470CD-57B9-4122-B94A-FBD2286BA1AF}" type="presParOf" srcId="{AA4F4A6C-A59D-4B31-B5D6-79F64912F258}" destId="{DE4EBCD7-E527-4F8A-9643-F10DFF890F2F}" srcOrd="4" destOrd="0" presId="urn:microsoft.com/office/officeart/2018/2/layout/IconVerticalSolidList"/>
    <dgm:cxn modelId="{CC2F4EC3-AA90-4976-9DB6-D2CB0363CD56}" type="presParOf" srcId="{DE4EBCD7-E527-4F8A-9643-F10DFF890F2F}" destId="{1E4B23BA-9285-4EE9-A18D-0460C48AF5E4}" srcOrd="0" destOrd="0" presId="urn:microsoft.com/office/officeart/2018/2/layout/IconVerticalSolidList"/>
    <dgm:cxn modelId="{C5D66826-6216-496E-8C77-E4473C54C67E}" type="presParOf" srcId="{DE4EBCD7-E527-4F8A-9643-F10DFF890F2F}" destId="{5BA24896-96B7-4420-B7F3-1959248F1DF3}" srcOrd="1" destOrd="0" presId="urn:microsoft.com/office/officeart/2018/2/layout/IconVerticalSolidList"/>
    <dgm:cxn modelId="{BACE1193-CAB1-49B0-B29D-6B23DF579014}" type="presParOf" srcId="{DE4EBCD7-E527-4F8A-9643-F10DFF890F2F}" destId="{4413B602-7179-4047-854F-31E4B5EB8AD7}" srcOrd="2" destOrd="0" presId="urn:microsoft.com/office/officeart/2018/2/layout/IconVerticalSolidList"/>
    <dgm:cxn modelId="{C3C7CFF0-F34E-4209-BE0C-C88C01D7A793}" type="presParOf" srcId="{DE4EBCD7-E527-4F8A-9643-F10DFF890F2F}" destId="{8406C76E-0BA4-4179-AEFD-C7FD4CA42504}" srcOrd="3" destOrd="0" presId="urn:microsoft.com/office/officeart/2018/2/layout/IconVerticalSolidList"/>
    <dgm:cxn modelId="{7CDE8013-6CE0-4014-9710-FC8C8218A540}" type="presParOf" srcId="{AA4F4A6C-A59D-4B31-B5D6-79F64912F258}" destId="{AA761072-F7D4-41B6-B20E-FA0B650FA5C3}" srcOrd="5" destOrd="0" presId="urn:microsoft.com/office/officeart/2018/2/layout/IconVerticalSolidList"/>
    <dgm:cxn modelId="{0CCD835C-9CC7-4DF2-A5AA-894EF48DCB23}" type="presParOf" srcId="{AA4F4A6C-A59D-4B31-B5D6-79F64912F258}" destId="{F563F8F1-ECD7-41FF-9399-FBF5A99A2B75}" srcOrd="6" destOrd="0" presId="urn:microsoft.com/office/officeart/2018/2/layout/IconVerticalSolidList"/>
    <dgm:cxn modelId="{675EF48C-4732-48E2-9EE6-6363A39DD3A8}" type="presParOf" srcId="{F563F8F1-ECD7-41FF-9399-FBF5A99A2B75}" destId="{704E747F-DFA7-478B-8EDF-F93748B48F8B}" srcOrd="0" destOrd="0" presId="urn:microsoft.com/office/officeart/2018/2/layout/IconVerticalSolidList"/>
    <dgm:cxn modelId="{093727C4-714C-450C-AA86-0238D4C1D13E}" type="presParOf" srcId="{F563F8F1-ECD7-41FF-9399-FBF5A99A2B75}" destId="{F9CF9861-0799-458B-A729-DD499ADB38FF}" srcOrd="1" destOrd="0" presId="urn:microsoft.com/office/officeart/2018/2/layout/IconVerticalSolidList"/>
    <dgm:cxn modelId="{8CD5BE0E-2656-4AF7-9A90-971EA68DE423}" type="presParOf" srcId="{F563F8F1-ECD7-41FF-9399-FBF5A99A2B75}" destId="{C096884F-7330-4EFB-ACC7-FE388CBC4092}" srcOrd="2" destOrd="0" presId="urn:microsoft.com/office/officeart/2018/2/layout/IconVerticalSolidList"/>
    <dgm:cxn modelId="{EB48CC57-62DC-4C34-A688-2B29D59D207A}" type="presParOf" srcId="{F563F8F1-ECD7-41FF-9399-FBF5A99A2B75}" destId="{B21FF98E-C5F5-4477-96D9-0052E0908E43}" srcOrd="3" destOrd="0" presId="urn:microsoft.com/office/officeart/2018/2/layout/IconVerticalSolidList"/>
    <dgm:cxn modelId="{E024535B-D0FC-427B-A50C-B36E95F9687D}" type="presParOf" srcId="{AA4F4A6C-A59D-4B31-B5D6-79F64912F258}" destId="{D3EEB914-9AA3-4C57-8690-D08D4AFDFB79}" srcOrd="7" destOrd="0" presId="urn:microsoft.com/office/officeart/2018/2/layout/IconVerticalSolidList"/>
    <dgm:cxn modelId="{6E167C8C-0263-4CC0-BF6C-2A832B5D2AA8}" type="presParOf" srcId="{AA4F4A6C-A59D-4B31-B5D6-79F64912F258}" destId="{83156B7F-76C8-4BAD-9E86-15CE009F9167}" srcOrd="8" destOrd="0" presId="urn:microsoft.com/office/officeart/2018/2/layout/IconVerticalSolidList"/>
    <dgm:cxn modelId="{3C8BDF37-15C9-4C78-839F-5D1219918FB5}" type="presParOf" srcId="{83156B7F-76C8-4BAD-9E86-15CE009F9167}" destId="{A787BDCD-C45F-4AF7-AFEF-A37F9236F8D4}" srcOrd="0" destOrd="0" presId="urn:microsoft.com/office/officeart/2018/2/layout/IconVerticalSolidList"/>
    <dgm:cxn modelId="{4C09AEF9-9D1F-41D3-B5B5-9A0B4BF1C0FA}" type="presParOf" srcId="{83156B7F-76C8-4BAD-9E86-15CE009F9167}" destId="{FE921ED3-DD3E-4203-B0F3-857A57FBB830}" srcOrd="1" destOrd="0" presId="urn:microsoft.com/office/officeart/2018/2/layout/IconVerticalSolidList"/>
    <dgm:cxn modelId="{E3D312F9-0986-43F5-AF41-04380E64CC7B}" type="presParOf" srcId="{83156B7F-76C8-4BAD-9E86-15CE009F9167}" destId="{4088F0DC-B86A-4334-8F8A-3E33ACA9056F}" srcOrd="2" destOrd="0" presId="urn:microsoft.com/office/officeart/2018/2/layout/IconVerticalSolidList"/>
    <dgm:cxn modelId="{29148DA5-DDED-4297-BA1F-387812D598AC}" type="presParOf" srcId="{83156B7F-76C8-4BAD-9E86-15CE009F9167}" destId="{13FF115E-4717-44A0-A3D3-797DD34973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86811E-68ED-4D71-A067-5ED2305F5E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339F461-223F-48F7-8F8A-A2E354F73A06}">
      <dgm:prSet/>
      <dgm:spPr/>
      <dgm:t>
        <a:bodyPr/>
        <a:lstStyle/>
        <a:p>
          <a:r>
            <a:rPr lang="fr-FR" dirty="0">
              <a:solidFill>
                <a:schemeClr val="bg1">
                  <a:lumMod val="65000"/>
                </a:schemeClr>
              </a:solidFill>
            </a:rPr>
            <a:t>1.Présentation du laboratoire</a:t>
          </a:r>
          <a:endParaRPr lang="en-US" dirty="0">
            <a:solidFill>
              <a:schemeClr val="bg1">
                <a:lumMod val="65000"/>
              </a:schemeClr>
            </a:solidFill>
          </a:endParaRPr>
        </a:p>
      </dgm:t>
    </dgm:pt>
    <dgm:pt modelId="{5476F55A-6DC9-4EA0-B18D-F1C46935CEA4}" type="parTrans" cxnId="{B7014254-816F-4CF5-B356-EB8DCE310F42}">
      <dgm:prSet/>
      <dgm:spPr/>
      <dgm:t>
        <a:bodyPr/>
        <a:lstStyle/>
        <a:p>
          <a:endParaRPr lang="en-US"/>
        </a:p>
      </dgm:t>
    </dgm:pt>
    <dgm:pt modelId="{0A083F3B-6BE3-4BC9-9FDA-C9CB79AA2E40}" type="sibTrans" cxnId="{B7014254-816F-4CF5-B356-EB8DCE310F42}">
      <dgm:prSet/>
      <dgm:spPr/>
      <dgm:t>
        <a:bodyPr/>
        <a:lstStyle/>
        <a:p>
          <a:endParaRPr lang="en-US"/>
        </a:p>
      </dgm:t>
    </dgm:pt>
    <dgm:pt modelId="{79586514-5CE0-454A-A0D1-C32CD95CEA72}">
      <dgm:prSet/>
      <dgm:spPr/>
      <dgm:t>
        <a:bodyPr/>
        <a:lstStyle/>
        <a:p>
          <a:r>
            <a:rPr lang="fr-FR" dirty="0">
              <a:solidFill>
                <a:schemeClr val="bg1">
                  <a:lumMod val="65000"/>
                </a:schemeClr>
              </a:solidFill>
            </a:rPr>
            <a:t>2.Contexte et objectifs du stage</a:t>
          </a:r>
          <a:endParaRPr lang="en-US" dirty="0">
            <a:solidFill>
              <a:schemeClr val="bg1">
                <a:lumMod val="65000"/>
              </a:schemeClr>
            </a:solidFill>
          </a:endParaRPr>
        </a:p>
      </dgm:t>
    </dgm:pt>
    <dgm:pt modelId="{A3510A88-C70C-4314-A2A5-7FD7F7B0306E}" type="parTrans" cxnId="{F1F95F04-AA47-4771-83B7-60DBD00216C3}">
      <dgm:prSet/>
      <dgm:spPr/>
      <dgm:t>
        <a:bodyPr/>
        <a:lstStyle/>
        <a:p>
          <a:endParaRPr lang="en-US"/>
        </a:p>
      </dgm:t>
    </dgm:pt>
    <dgm:pt modelId="{B6A28016-47D1-4965-8AFB-B53699CBA11C}" type="sibTrans" cxnId="{F1F95F04-AA47-4771-83B7-60DBD00216C3}">
      <dgm:prSet/>
      <dgm:spPr/>
      <dgm:t>
        <a:bodyPr/>
        <a:lstStyle/>
        <a:p>
          <a:endParaRPr lang="en-US"/>
        </a:p>
      </dgm:t>
    </dgm:pt>
    <dgm:pt modelId="{F11DA2DC-324F-4BFB-BF2E-A40B2D7FA2E7}">
      <dgm:prSet/>
      <dgm:spPr/>
      <dgm:t>
        <a:bodyPr/>
        <a:lstStyle/>
        <a:p>
          <a:r>
            <a:rPr lang="fr-FR"/>
            <a:t>3.Dispositifs utilisés</a:t>
          </a:r>
          <a:endParaRPr lang="en-US"/>
        </a:p>
      </dgm:t>
    </dgm:pt>
    <dgm:pt modelId="{43D8BEEC-7D17-4AD3-AAE0-80FA23811FE7}" type="parTrans" cxnId="{2479EE2F-8A05-4521-A343-C183B3DCA6EB}">
      <dgm:prSet/>
      <dgm:spPr/>
      <dgm:t>
        <a:bodyPr/>
        <a:lstStyle/>
        <a:p>
          <a:endParaRPr lang="en-US"/>
        </a:p>
      </dgm:t>
    </dgm:pt>
    <dgm:pt modelId="{DACCE79E-FD6A-436C-94E9-F2A63C150A32}" type="sibTrans" cxnId="{2479EE2F-8A05-4521-A343-C183B3DCA6EB}">
      <dgm:prSet/>
      <dgm:spPr/>
      <dgm:t>
        <a:bodyPr/>
        <a:lstStyle/>
        <a:p>
          <a:endParaRPr lang="en-US"/>
        </a:p>
      </dgm:t>
    </dgm:pt>
    <dgm:pt modelId="{CFAB06A4-511C-4434-9E44-9C92D5829A2D}">
      <dgm:prSet/>
      <dgm:spPr/>
      <dgm:t>
        <a:bodyPr/>
        <a:lstStyle/>
        <a:p>
          <a:r>
            <a:rPr lang="fr-FR" dirty="0">
              <a:solidFill>
                <a:schemeClr val="bg1">
                  <a:lumMod val="65000"/>
                </a:schemeClr>
              </a:solidFill>
            </a:rPr>
            <a:t>4.Contribution personnelle</a:t>
          </a:r>
          <a:endParaRPr lang="en-US" dirty="0">
            <a:solidFill>
              <a:schemeClr val="bg1">
                <a:lumMod val="65000"/>
              </a:schemeClr>
            </a:solidFill>
          </a:endParaRPr>
        </a:p>
      </dgm:t>
    </dgm:pt>
    <dgm:pt modelId="{56A3274A-9BD8-404E-816B-8251051E4D02}" type="parTrans" cxnId="{0C35DF4F-D08B-45D6-9660-4E602DDC0030}">
      <dgm:prSet/>
      <dgm:spPr/>
      <dgm:t>
        <a:bodyPr/>
        <a:lstStyle/>
        <a:p>
          <a:endParaRPr lang="en-US"/>
        </a:p>
      </dgm:t>
    </dgm:pt>
    <dgm:pt modelId="{14678E85-8D65-45F1-A623-1B79708D8405}" type="sibTrans" cxnId="{0C35DF4F-D08B-45D6-9660-4E602DDC0030}">
      <dgm:prSet/>
      <dgm:spPr/>
      <dgm:t>
        <a:bodyPr/>
        <a:lstStyle/>
        <a:p>
          <a:endParaRPr lang="en-US"/>
        </a:p>
      </dgm:t>
    </dgm:pt>
    <dgm:pt modelId="{996EAE3B-A408-4E1D-BCA5-D170FF866502}">
      <dgm:prSet/>
      <dgm:spPr/>
      <dgm:t>
        <a:bodyPr/>
        <a:lstStyle/>
        <a:p>
          <a:r>
            <a:rPr lang="fr-FR" dirty="0">
              <a:solidFill>
                <a:schemeClr val="bg1">
                  <a:lumMod val="65000"/>
                </a:schemeClr>
              </a:solidFill>
            </a:rPr>
            <a:t>5.Conclusion et perspectives </a:t>
          </a:r>
          <a:endParaRPr lang="en-US" dirty="0">
            <a:solidFill>
              <a:schemeClr val="bg1">
                <a:lumMod val="65000"/>
              </a:schemeClr>
            </a:solidFill>
          </a:endParaRPr>
        </a:p>
      </dgm:t>
    </dgm:pt>
    <dgm:pt modelId="{93684DEC-D219-42E2-A105-86CEF0845AB6}" type="parTrans" cxnId="{86C13217-0C69-42DC-B33E-915E58C6CEF9}">
      <dgm:prSet/>
      <dgm:spPr/>
      <dgm:t>
        <a:bodyPr/>
        <a:lstStyle/>
        <a:p>
          <a:endParaRPr lang="en-US"/>
        </a:p>
      </dgm:t>
    </dgm:pt>
    <dgm:pt modelId="{4495777D-0A97-499E-8F8F-743533505136}" type="sibTrans" cxnId="{86C13217-0C69-42DC-B33E-915E58C6CEF9}">
      <dgm:prSet/>
      <dgm:spPr/>
      <dgm:t>
        <a:bodyPr/>
        <a:lstStyle/>
        <a:p>
          <a:endParaRPr lang="en-US"/>
        </a:p>
      </dgm:t>
    </dgm:pt>
    <dgm:pt modelId="{AA4F4A6C-A59D-4B31-B5D6-79F64912F258}" type="pres">
      <dgm:prSet presAssocID="{EA86811E-68ED-4D71-A067-5ED2305F5EC4}" presName="root" presStyleCnt="0">
        <dgm:presLayoutVars>
          <dgm:dir/>
          <dgm:resizeHandles val="exact"/>
        </dgm:presLayoutVars>
      </dgm:prSet>
      <dgm:spPr/>
    </dgm:pt>
    <dgm:pt modelId="{68E7FE8A-070A-4756-8953-4A711F1D653F}" type="pres">
      <dgm:prSet presAssocID="{9339F461-223F-48F7-8F8A-A2E354F73A06}" presName="compNode" presStyleCnt="0"/>
      <dgm:spPr/>
    </dgm:pt>
    <dgm:pt modelId="{D8702C5F-8A81-49C4-A55D-19B90A39E45F}" type="pres">
      <dgm:prSet presAssocID="{9339F461-223F-48F7-8F8A-A2E354F73A06}" presName="bgRect" presStyleLbl="bgShp" presStyleIdx="0" presStyleCnt="5"/>
      <dgm:spPr/>
    </dgm:pt>
    <dgm:pt modelId="{16F5FCF5-ECEE-48E5-9BC3-A09F74E5D95E}" type="pres">
      <dgm:prSet presAssocID="{9339F461-223F-48F7-8F8A-A2E354F7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F79909B9-DB04-40D0-8670-5B5BC90295F7}" type="pres">
      <dgm:prSet presAssocID="{9339F461-223F-48F7-8F8A-A2E354F73A06}" presName="spaceRect" presStyleCnt="0"/>
      <dgm:spPr/>
    </dgm:pt>
    <dgm:pt modelId="{F9715F12-21E2-4D44-ADDF-3FDEB242833F}" type="pres">
      <dgm:prSet presAssocID="{9339F461-223F-48F7-8F8A-A2E354F73A06}" presName="parTx" presStyleLbl="revTx" presStyleIdx="0" presStyleCnt="5">
        <dgm:presLayoutVars>
          <dgm:chMax val="0"/>
          <dgm:chPref val="0"/>
        </dgm:presLayoutVars>
      </dgm:prSet>
      <dgm:spPr/>
    </dgm:pt>
    <dgm:pt modelId="{54900021-8A0C-4DB2-B4C9-816424EB50D1}" type="pres">
      <dgm:prSet presAssocID="{0A083F3B-6BE3-4BC9-9FDA-C9CB79AA2E40}" presName="sibTrans" presStyleCnt="0"/>
      <dgm:spPr/>
    </dgm:pt>
    <dgm:pt modelId="{8BBB295E-741C-4B7A-9E44-F93131BC03D9}" type="pres">
      <dgm:prSet presAssocID="{79586514-5CE0-454A-A0D1-C32CD95CEA72}" presName="compNode" presStyleCnt="0"/>
      <dgm:spPr/>
    </dgm:pt>
    <dgm:pt modelId="{E19330DB-24AE-4349-9AE7-B0044EC488C4}" type="pres">
      <dgm:prSet presAssocID="{79586514-5CE0-454A-A0D1-C32CD95CEA72}" presName="bgRect" presStyleLbl="bgShp" presStyleIdx="1" presStyleCnt="5"/>
      <dgm:spPr/>
    </dgm:pt>
    <dgm:pt modelId="{591C4EA6-40F7-4D23-BF81-63052518174B}" type="pres">
      <dgm:prSet presAssocID="{79586514-5CE0-454A-A0D1-C32CD95CEA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485DF506-4BB3-404D-A99E-420829CA7E9A}" type="pres">
      <dgm:prSet presAssocID="{79586514-5CE0-454A-A0D1-C32CD95CEA72}" presName="spaceRect" presStyleCnt="0"/>
      <dgm:spPr/>
    </dgm:pt>
    <dgm:pt modelId="{1618D5A2-2D3A-4EBB-927C-56B7B0772558}" type="pres">
      <dgm:prSet presAssocID="{79586514-5CE0-454A-A0D1-C32CD95CEA72}" presName="parTx" presStyleLbl="revTx" presStyleIdx="1" presStyleCnt="5">
        <dgm:presLayoutVars>
          <dgm:chMax val="0"/>
          <dgm:chPref val="0"/>
        </dgm:presLayoutVars>
      </dgm:prSet>
      <dgm:spPr/>
    </dgm:pt>
    <dgm:pt modelId="{C41A98C4-1497-4C9D-9522-95B1B9E36A1D}" type="pres">
      <dgm:prSet presAssocID="{B6A28016-47D1-4965-8AFB-B53699CBA11C}" presName="sibTrans" presStyleCnt="0"/>
      <dgm:spPr/>
    </dgm:pt>
    <dgm:pt modelId="{DE4EBCD7-E527-4F8A-9643-F10DFF890F2F}" type="pres">
      <dgm:prSet presAssocID="{F11DA2DC-324F-4BFB-BF2E-A40B2D7FA2E7}" presName="compNode" presStyleCnt="0"/>
      <dgm:spPr/>
    </dgm:pt>
    <dgm:pt modelId="{1E4B23BA-9285-4EE9-A18D-0460C48AF5E4}" type="pres">
      <dgm:prSet presAssocID="{F11DA2DC-324F-4BFB-BF2E-A40B2D7FA2E7}" presName="bgRect" presStyleLbl="bgShp" presStyleIdx="2" presStyleCnt="5"/>
      <dgm:spPr/>
    </dgm:pt>
    <dgm:pt modelId="{5BA24896-96B7-4420-B7F3-1959248F1DF3}" type="pres">
      <dgm:prSet presAssocID="{F11DA2DC-324F-4BFB-BF2E-A40B2D7FA2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tte"/>
        </a:ext>
      </dgm:extLst>
    </dgm:pt>
    <dgm:pt modelId="{4413B602-7179-4047-854F-31E4B5EB8AD7}" type="pres">
      <dgm:prSet presAssocID="{F11DA2DC-324F-4BFB-BF2E-A40B2D7FA2E7}" presName="spaceRect" presStyleCnt="0"/>
      <dgm:spPr/>
    </dgm:pt>
    <dgm:pt modelId="{8406C76E-0BA4-4179-AEFD-C7FD4CA42504}" type="pres">
      <dgm:prSet presAssocID="{F11DA2DC-324F-4BFB-BF2E-A40B2D7FA2E7}" presName="parTx" presStyleLbl="revTx" presStyleIdx="2" presStyleCnt="5">
        <dgm:presLayoutVars>
          <dgm:chMax val="0"/>
          <dgm:chPref val="0"/>
        </dgm:presLayoutVars>
      </dgm:prSet>
      <dgm:spPr/>
    </dgm:pt>
    <dgm:pt modelId="{AA761072-F7D4-41B6-B20E-FA0B650FA5C3}" type="pres">
      <dgm:prSet presAssocID="{DACCE79E-FD6A-436C-94E9-F2A63C150A32}" presName="sibTrans" presStyleCnt="0"/>
      <dgm:spPr/>
    </dgm:pt>
    <dgm:pt modelId="{F563F8F1-ECD7-41FF-9399-FBF5A99A2B75}" type="pres">
      <dgm:prSet presAssocID="{CFAB06A4-511C-4434-9E44-9C92D5829A2D}" presName="compNode" presStyleCnt="0"/>
      <dgm:spPr/>
    </dgm:pt>
    <dgm:pt modelId="{704E747F-DFA7-478B-8EDF-F93748B48F8B}" type="pres">
      <dgm:prSet presAssocID="{CFAB06A4-511C-4434-9E44-9C92D5829A2D}" presName="bgRect" presStyleLbl="bgShp" presStyleIdx="3" presStyleCnt="5"/>
      <dgm:spPr/>
    </dgm:pt>
    <dgm:pt modelId="{F9CF9861-0799-458B-A729-DD499ADB38FF}" type="pres">
      <dgm:prSet presAssocID="{CFAB06A4-511C-4434-9E44-9C92D5829A2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poule"/>
        </a:ext>
      </dgm:extLst>
    </dgm:pt>
    <dgm:pt modelId="{C096884F-7330-4EFB-ACC7-FE388CBC4092}" type="pres">
      <dgm:prSet presAssocID="{CFAB06A4-511C-4434-9E44-9C92D5829A2D}" presName="spaceRect" presStyleCnt="0"/>
      <dgm:spPr/>
    </dgm:pt>
    <dgm:pt modelId="{B21FF98E-C5F5-4477-96D9-0052E0908E43}" type="pres">
      <dgm:prSet presAssocID="{CFAB06A4-511C-4434-9E44-9C92D5829A2D}" presName="parTx" presStyleLbl="revTx" presStyleIdx="3" presStyleCnt="5">
        <dgm:presLayoutVars>
          <dgm:chMax val="0"/>
          <dgm:chPref val="0"/>
        </dgm:presLayoutVars>
      </dgm:prSet>
      <dgm:spPr/>
    </dgm:pt>
    <dgm:pt modelId="{D3EEB914-9AA3-4C57-8690-D08D4AFDFB79}" type="pres">
      <dgm:prSet presAssocID="{14678E85-8D65-45F1-A623-1B79708D8405}" presName="sibTrans" presStyleCnt="0"/>
      <dgm:spPr/>
    </dgm:pt>
    <dgm:pt modelId="{83156B7F-76C8-4BAD-9E86-15CE009F9167}" type="pres">
      <dgm:prSet presAssocID="{996EAE3B-A408-4E1D-BCA5-D170FF866502}" presName="compNode" presStyleCnt="0"/>
      <dgm:spPr/>
    </dgm:pt>
    <dgm:pt modelId="{A787BDCD-C45F-4AF7-AFEF-A37F9236F8D4}" type="pres">
      <dgm:prSet presAssocID="{996EAE3B-A408-4E1D-BCA5-D170FF866502}" presName="bgRect" presStyleLbl="bgShp" presStyleIdx="4" presStyleCnt="5"/>
      <dgm:spPr/>
    </dgm:pt>
    <dgm:pt modelId="{FE921ED3-DD3E-4203-B0F3-857A57FBB830}" type="pres">
      <dgm:prSet presAssocID="{996EAE3B-A408-4E1D-BCA5-D170FF8665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teau d'officiel"/>
        </a:ext>
      </dgm:extLst>
    </dgm:pt>
    <dgm:pt modelId="{4088F0DC-B86A-4334-8F8A-3E33ACA9056F}" type="pres">
      <dgm:prSet presAssocID="{996EAE3B-A408-4E1D-BCA5-D170FF866502}" presName="spaceRect" presStyleCnt="0"/>
      <dgm:spPr/>
    </dgm:pt>
    <dgm:pt modelId="{13FF115E-4717-44A0-A3D3-797DD34973CD}" type="pres">
      <dgm:prSet presAssocID="{996EAE3B-A408-4E1D-BCA5-D170FF866502}" presName="parTx" presStyleLbl="revTx" presStyleIdx="4" presStyleCnt="5">
        <dgm:presLayoutVars>
          <dgm:chMax val="0"/>
          <dgm:chPref val="0"/>
        </dgm:presLayoutVars>
      </dgm:prSet>
      <dgm:spPr/>
    </dgm:pt>
  </dgm:ptLst>
  <dgm:cxnLst>
    <dgm:cxn modelId="{F1F95F04-AA47-4771-83B7-60DBD00216C3}" srcId="{EA86811E-68ED-4D71-A067-5ED2305F5EC4}" destId="{79586514-5CE0-454A-A0D1-C32CD95CEA72}" srcOrd="1" destOrd="0" parTransId="{A3510A88-C70C-4314-A2A5-7FD7F7B0306E}" sibTransId="{B6A28016-47D1-4965-8AFB-B53699CBA11C}"/>
    <dgm:cxn modelId="{86C13217-0C69-42DC-B33E-915E58C6CEF9}" srcId="{EA86811E-68ED-4D71-A067-5ED2305F5EC4}" destId="{996EAE3B-A408-4E1D-BCA5-D170FF866502}" srcOrd="4" destOrd="0" parTransId="{93684DEC-D219-42E2-A105-86CEF0845AB6}" sibTransId="{4495777D-0A97-499E-8F8F-743533505136}"/>
    <dgm:cxn modelId="{4AA2AD2E-D40B-410A-B2AC-154B25BB39DB}" type="presOf" srcId="{996EAE3B-A408-4E1D-BCA5-D170FF866502}" destId="{13FF115E-4717-44A0-A3D3-797DD34973CD}" srcOrd="0" destOrd="0" presId="urn:microsoft.com/office/officeart/2018/2/layout/IconVerticalSolidList"/>
    <dgm:cxn modelId="{2479EE2F-8A05-4521-A343-C183B3DCA6EB}" srcId="{EA86811E-68ED-4D71-A067-5ED2305F5EC4}" destId="{F11DA2DC-324F-4BFB-BF2E-A40B2D7FA2E7}" srcOrd="2" destOrd="0" parTransId="{43D8BEEC-7D17-4AD3-AAE0-80FA23811FE7}" sibTransId="{DACCE79E-FD6A-436C-94E9-F2A63C150A32}"/>
    <dgm:cxn modelId="{D7E02138-4EB0-441E-869B-14BDC578D8F7}" type="presOf" srcId="{EA86811E-68ED-4D71-A067-5ED2305F5EC4}" destId="{AA4F4A6C-A59D-4B31-B5D6-79F64912F258}" srcOrd="0" destOrd="0" presId="urn:microsoft.com/office/officeart/2018/2/layout/IconVerticalSolidList"/>
    <dgm:cxn modelId="{1533D438-490B-4B83-A2EF-B2792F078AD6}" type="presOf" srcId="{F11DA2DC-324F-4BFB-BF2E-A40B2D7FA2E7}" destId="{8406C76E-0BA4-4179-AEFD-C7FD4CA42504}" srcOrd="0" destOrd="0" presId="urn:microsoft.com/office/officeart/2018/2/layout/IconVerticalSolidList"/>
    <dgm:cxn modelId="{EEA6826C-ED28-49DA-B2DA-8C3FD2843B3C}" type="presOf" srcId="{79586514-5CE0-454A-A0D1-C32CD95CEA72}" destId="{1618D5A2-2D3A-4EBB-927C-56B7B0772558}" srcOrd="0" destOrd="0" presId="urn:microsoft.com/office/officeart/2018/2/layout/IconVerticalSolidList"/>
    <dgm:cxn modelId="{456F2B6F-9A27-43F3-AB95-3736CF29839E}" type="presOf" srcId="{CFAB06A4-511C-4434-9E44-9C92D5829A2D}" destId="{B21FF98E-C5F5-4477-96D9-0052E0908E43}" srcOrd="0" destOrd="0" presId="urn:microsoft.com/office/officeart/2018/2/layout/IconVerticalSolidList"/>
    <dgm:cxn modelId="{0C35DF4F-D08B-45D6-9660-4E602DDC0030}" srcId="{EA86811E-68ED-4D71-A067-5ED2305F5EC4}" destId="{CFAB06A4-511C-4434-9E44-9C92D5829A2D}" srcOrd="3" destOrd="0" parTransId="{56A3274A-9BD8-404E-816B-8251051E4D02}" sibTransId="{14678E85-8D65-45F1-A623-1B79708D8405}"/>
    <dgm:cxn modelId="{B7014254-816F-4CF5-B356-EB8DCE310F42}" srcId="{EA86811E-68ED-4D71-A067-5ED2305F5EC4}" destId="{9339F461-223F-48F7-8F8A-A2E354F73A06}" srcOrd="0" destOrd="0" parTransId="{5476F55A-6DC9-4EA0-B18D-F1C46935CEA4}" sibTransId="{0A083F3B-6BE3-4BC9-9FDA-C9CB79AA2E40}"/>
    <dgm:cxn modelId="{C63396B4-F793-4063-95D8-8F00A6ACBB67}" type="presOf" srcId="{9339F461-223F-48F7-8F8A-A2E354F73A06}" destId="{F9715F12-21E2-4D44-ADDF-3FDEB242833F}" srcOrd="0" destOrd="0" presId="urn:microsoft.com/office/officeart/2018/2/layout/IconVerticalSolidList"/>
    <dgm:cxn modelId="{FEA41291-25FE-4279-85F9-64958D2AE687}" type="presParOf" srcId="{AA4F4A6C-A59D-4B31-B5D6-79F64912F258}" destId="{68E7FE8A-070A-4756-8953-4A711F1D653F}" srcOrd="0" destOrd="0" presId="urn:microsoft.com/office/officeart/2018/2/layout/IconVerticalSolidList"/>
    <dgm:cxn modelId="{9E4C559C-9E80-4EBC-A9F1-826FC8D963E8}" type="presParOf" srcId="{68E7FE8A-070A-4756-8953-4A711F1D653F}" destId="{D8702C5F-8A81-49C4-A55D-19B90A39E45F}" srcOrd="0" destOrd="0" presId="urn:microsoft.com/office/officeart/2018/2/layout/IconVerticalSolidList"/>
    <dgm:cxn modelId="{9D88E1BF-3342-44DD-8F76-B3E4CC6AAAF1}" type="presParOf" srcId="{68E7FE8A-070A-4756-8953-4A711F1D653F}" destId="{16F5FCF5-ECEE-48E5-9BC3-A09F74E5D95E}" srcOrd="1" destOrd="0" presId="urn:microsoft.com/office/officeart/2018/2/layout/IconVerticalSolidList"/>
    <dgm:cxn modelId="{F94ADCD5-AD35-4AD1-AA70-38BB7571219A}" type="presParOf" srcId="{68E7FE8A-070A-4756-8953-4A711F1D653F}" destId="{F79909B9-DB04-40D0-8670-5B5BC90295F7}" srcOrd="2" destOrd="0" presId="urn:microsoft.com/office/officeart/2018/2/layout/IconVerticalSolidList"/>
    <dgm:cxn modelId="{DAA5466B-4A9A-4B1F-9336-DEF4C9A91C89}" type="presParOf" srcId="{68E7FE8A-070A-4756-8953-4A711F1D653F}" destId="{F9715F12-21E2-4D44-ADDF-3FDEB242833F}" srcOrd="3" destOrd="0" presId="urn:microsoft.com/office/officeart/2018/2/layout/IconVerticalSolidList"/>
    <dgm:cxn modelId="{7D64D81B-FE3E-4ED9-90B8-5815F3337B17}" type="presParOf" srcId="{AA4F4A6C-A59D-4B31-B5D6-79F64912F258}" destId="{54900021-8A0C-4DB2-B4C9-816424EB50D1}" srcOrd="1" destOrd="0" presId="urn:microsoft.com/office/officeart/2018/2/layout/IconVerticalSolidList"/>
    <dgm:cxn modelId="{FFE3F8FF-F9F4-42C4-B18D-31B07F8A8034}" type="presParOf" srcId="{AA4F4A6C-A59D-4B31-B5D6-79F64912F258}" destId="{8BBB295E-741C-4B7A-9E44-F93131BC03D9}" srcOrd="2" destOrd="0" presId="urn:microsoft.com/office/officeart/2018/2/layout/IconVerticalSolidList"/>
    <dgm:cxn modelId="{8C29B9B7-CEAC-41BD-B4C9-8E01EEC13DA5}" type="presParOf" srcId="{8BBB295E-741C-4B7A-9E44-F93131BC03D9}" destId="{E19330DB-24AE-4349-9AE7-B0044EC488C4}" srcOrd="0" destOrd="0" presId="urn:microsoft.com/office/officeart/2018/2/layout/IconVerticalSolidList"/>
    <dgm:cxn modelId="{44321CEA-73F1-4292-B075-9068C0B4BC4D}" type="presParOf" srcId="{8BBB295E-741C-4B7A-9E44-F93131BC03D9}" destId="{591C4EA6-40F7-4D23-BF81-63052518174B}" srcOrd="1" destOrd="0" presId="urn:microsoft.com/office/officeart/2018/2/layout/IconVerticalSolidList"/>
    <dgm:cxn modelId="{0FE247C1-E359-42D2-8DE7-9CEF23A14B37}" type="presParOf" srcId="{8BBB295E-741C-4B7A-9E44-F93131BC03D9}" destId="{485DF506-4BB3-404D-A99E-420829CA7E9A}" srcOrd="2" destOrd="0" presId="urn:microsoft.com/office/officeart/2018/2/layout/IconVerticalSolidList"/>
    <dgm:cxn modelId="{0053C409-89F2-43DB-A4C5-C3A304FD71EA}" type="presParOf" srcId="{8BBB295E-741C-4B7A-9E44-F93131BC03D9}" destId="{1618D5A2-2D3A-4EBB-927C-56B7B0772558}" srcOrd="3" destOrd="0" presId="urn:microsoft.com/office/officeart/2018/2/layout/IconVerticalSolidList"/>
    <dgm:cxn modelId="{952C275D-7879-4990-B5B5-92B69485C40D}" type="presParOf" srcId="{AA4F4A6C-A59D-4B31-B5D6-79F64912F258}" destId="{C41A98C4-1497-4C9D-9522-95B1B9E36A1D}" srcOrd="3" destOrd="0" presId="urn:microsoft.com/office/officeart/2018/2/layout/IconVerticalSolidList"/>
    <dgm:cxn modelId="{A54470CD-57B9-4122-B94A-FBD2286BA1AF}" type="presParOf" srcId="{AA4F4A6C-A59D-4B31-B5D6-79F64912F258}" destId="{DE4EBCD7-E527-4F8A-9643-F10DFF890F2F}" srcOrd="4" destOrd="0" presId="urn:microsoft.com/office/officeart/2018/2/layout/IconVerticalSolidList"/>
    <dgm:cxn modelId="{CC2F4EC3-AA90-4976-9DB6-D2CB0363CD56}" type="presParOf" srcId="{DE4EBCD7-E527-4F8A-9643-F10DFF890F2F}" destId="{1E4B23BA-9285-4EE9-A18D-0460C48AF5E4}" srcOrd="0" destOrd="0" presId="urn:microsoft.com/office/officeart/2018/2/layout/IconVerticalSolidList"/>
    <dgm:cxn modelId="{C5D66826-6216-496E-8C77-E4473C54C67E}" type="presParOf" srcId="{DE4EBCD7-E527-4F8A-9643-F10DFF890F2F}" destId="{5BA24896-96B7-4420-B7F3-1959248F1DF3}" srcOrd="1" destOrd="0" presId="urn:microsoft.com/office/officeart/2018/2/layout/IconVerticalSolidList"/>
    <dgm:cxn modelId="{BACE1193-CAB1-49B0-B29D-6B23DF579014}" type="presParOf" srcId="{DE4EBCD7-E527-4F8A-9643-F10DFF890F2F}" destId="{4413B602-7179-4047-854F-31E4B5EB8AD7}" srcOrd="2" destOrd="0" presId="urn:microsoft.com/office/officeart/2018/2/layout/IconVerticalSolidList"/>
    <dgm:cxn modelId="{C3C7CFF0-F34E-4209-BE0C-C88C01D7A793}" type="presParOf" srcId="{DE4EBCD7-E527-4F8A-9643-F10DFF890F2F}" destId="{8406C76E-0BA4-4179-AEFD-C7FD4CA42504}" srcOrd="3" destOrd="0" presId="urn:microsoft.com/office/officeart/2018/2/layout/IconVerticalSolidList"/>
    <dgm:cxn modelId="{7CDE8013-6CE0-4014-9710-FC8C8218A540}" type="presParOf" srcId="{AA4F4A6C-A59D-4B31-B5D6-79F64912F258}" destId="{AA761072-F7D4-41B6-B20E-FA0B650FA5C3}" srcOrd="5" destOrd="0" presId="urn:microsoft.com/office/officeart/2018/2/layout/IconVerticalSolidList"/>
    <dgm:cxn modelId="{0CCD835C-9CC7-4DF2-A5AA-894EF48DCB23}" type="presParOf" srcId="{AA4F4A6C-A59D-4B31-B5D6-79F64912F258}" destId="{F563F8F1-ECD7-41FF-9399-FBF5A99A2B75}" srcOrd="6" destOrd="0" presId="urn:microsoft.com/office/officeart/2018/2/layout/IconVerticalSolidList"/>
    <dgm:cxn modelId="{675EF48C-4732-48E2-9EE6-6363A39DD3A8}" type="presParOf" srcId="{F563F8F1-ECD7-41FF-9399-FBF5A99A2B75}" destId="{704E747F-DFA7-478B-8EDF-F93748B48F8B}" srcOrd="0" destOrd="0" presId="urn:microsoft.com/office/officeart/2018/2/layout/IconVerticalSolidList"/>
    <dgm:cxn modelId="{093727C4-714C-450C-AA86-0238D4C1D13E}" type="presParOf" srcId="{F563F8F1-ECD7-41FF-9399-FBF5A99A2B75}" destId="{F9CF9861-0799-458B-A729-DD499ADB38FF}" srcOrd="1" destOrd="0" presId="urn:microsoft.com/office/officeart/2018/2/layout/IconVerticalSolidList"/>
    <dgm:cxn modelId="{8CD5BE0E-2656-4AF7-9A90-971EA68DE423}" type="presParOf" srcId="{F563F8F1-ECD7-41FF-9399-FBF5A99A2B75}" destId="{C096884F-7330-4EFB-ACC7-FE388CBC4092}" srcOrd="2" destOrd="0" presId="urn:microsoft.com/office/officeart/2018/2/layout/IconVerticalSolidList"/>
    <dgm:cxn modelId="{EB48CC57-62DC-4C34-A688-2B29D59D207A}" type="presParOf" srcId="{F563F8F1-ECD7-41FF-9399-FBF5A99A2B75}" destId="{B21FF98E-C5F5-4477-96D9-0052E0908E43}" srcOrd="3" destOrd="0" presId="urn:microsoft.com/office/officeart/2018/2/layout/IconVerticalSolidList"/>
    <dgm:cxn modelId="{E024535B-D0FC-427B-A50C-B36E95F9687D}" type="presParOf" srcId="{AA4F4A6C-A59D-4B31-B5D6-79F64912F258}" destId="{D3EEB914-9AA3-4C57-8690-D08D4AFDFB79}" srcOrd="7" destOrd="0" presId="urn:microsoft.com/office/officeart/2018/2/layout/IconVerticalSolidList"/>
    <dgm:cxn modelId="{6E167C8C-0263-4CC0-BF6C-2A832B5D2AA8}" type="presParOf" srcId="{AA4F4A6C-A59D-4B31-B5D6-79F64912F258}" destId="{83156B7F-76C8-4BAD-9E86-15CE009F9167}" srcOrd="8" destOrd="0" presId="urn:microsoft.com/office/officeart/2018/2/layout/IconVerticalSolidList"/>
    <dgm:cxn modelId="{3C8BDF37-15C9-4C78-839F-5D1219918FB5}" type="presParOf" srcId="{83156B7F-76C8-4BAD-9E86-15CE009F9167}" destId="{A787BDCD-C45F-4AF7-AFEF-A37F9236F8D4}" srcOrd="0" destOrd="0" presId="urn:microsoft.com/office/officeart/2018/2/layout/IconVerticalSolidList"/>
    <dgm:cxn modelId="{4C09AEF9-9D1F-41D3-B5B5-9A0B4BF1C0FA}" type="presParOf" srcId="{83156B7F-76C8-4BAD-9E86-15CE009F9167}" destId="{FE921ED3-DD3E-4203-B0F3-857A57FBB830}" srcOrd="1" destOrd="0" presId="urn:microsoft.com/office/officeart/2018/2/layout/IconVerticalSolidList"/>
    <dgm:cxn modelId="{E3D312F9-0986-43F5-AF41-04380E64CC7B}" type="presParOf" srcId="{83156B7F-76C8-4BAD-9E86-15CE009F9167}" destId="{4088F0DC-B86A-4334-8F8A-3E33ACA9056F}" srcOrd="2" destOrd="0" presId="urn:microsoft.com/office/officeart/2018/2/layout/IconVerticalSolidList"/>
    <dgm:cxn modelId="{29148DA5-DDED-4297-BA1F-387812D598AC}" type="presParOf" srcId="{83156B7F-76C8-4BAD-9E86-15CE009F9167}" destId="{13FF115E-4717-44A0-A3D3-797DD34973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86811E-68ED-4D71-A067-5ED2305F5E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339F461-223F-48F7-8F8A-A2E354F73A06}">
      <dgm:prSet/>
      <dgm:spPr/>
      <dgm:t>
        <a:bodyPr/>
        <a:lstStyle/>
        <a:p>
          <a:r>
            <a:rPr lang="fr-FR" dirty="0">
              <a:solidFill>
                <a:schemeClr val="bg1">
                  <a:lumMod val="65000"/>
                </a:schemeClr>
              </a:solidFill>
            </a:rPr>
            <a:t>1.Présentation du laboratoire</a:t>
          </a:r>
          <a:endParaRPr lang="en-US" dirty="0">
            <a:solidFill>
              <a:schemeClr val="bg1">
                <a:lumMod val="65000"/>
              </a:schemeClr>
            </a:solidFill>
          </a:endParaRPr>
        </a:p>
      </dgm:t>
    </dgm:pt>
    <dgm:pt modelId="{5476F55A-6DC9-4EA0-B18D-F1C46935CEA4}" type="parTrans" cxnId="{B7014254-816F-4CF5-B356-EB8DCE310F42}">
      <dgm:prSet/>
      <dgm:spPr/>
      <dgm:t>
        <a:bodyPr/>
        <a:lstStyle/>
        <a:p>
          <a:endParaRPr lang="en-US"/>
        </a:p>
      </dgm:t>
    </dgm:pt>
    <dgm:pt modelId="{0A083F3B-6BE3-4BC9-9FDA-C9CB79AA2E40}" type="sibTrans" cxnId="{B7014254-816F-4CF5-B356-EB8DCE310F42}">
      <dgm:prSet/>
      <dgm:spPr/>
      <dgm:t>
        <a:bodyPr/>
        <a:lstStyle/>
        <a:p>
          <a:endParaRPr lang="en-US"/>
        </a:p>
      </dgm:t>
    </dgm:pt>
    <dgm:pt modelId="{79586514-5CE0-454A-A0D1-C32CD95CEA72}">
      <dgm:prSet/>
      <dgm:spPr/>
      <dgm:t>
        <a:bodyPr/>
        <a:lstStyle/>
        <a:p>
          <a:r>
            <a:rPr lang="fr-FR" dirty="0">
              <a:solidFill>
                <a:schemeClr val="bg1">
                  <a:lumMod val="65000"/>
                </a:schemeClr>
              </a:solidFill>
            </a:rPr>
            <a:t>2.Contexte et objectifs du stage</a:t>
          </a:r>
          <a:endParaRPr lang="en-US" dirty="0">
            <a:solidFill>
              <a:schemeClr val="bg1">
                <a:lumMod val="65000"/>
              </a:schemeClr>
            </a:solidFill>
          </a:endParaRPr>
        </a:p>
      </dgm:t>
    </dgm:pt>
    <dgm:pt modelId="{A3510A88-C70C-4314-A2A5-7FD7F7B0306E}" type="parTrans" cxnId="{F1F95F04-AA47-4771-83B7-60DBD00216C3}">
      <dgm:prSet/>
      <dgm:spPr/>
      <dgm:t>
        <a:bodyPr/>
        <a:lstStyle/>
        <a:p>
          <a:endParaRPr lang="en-US"/>
        </a:p>
      </dgm:t>
    </dgm:pt>
    <dgm:pt modelId="{B6A28016-47D1-4965-8AFB-B53699CBA11C}" type="sibTrans" cxnId="{F1F95F04-AA47-4771-83B7-60DBD00216C3}">
      <dgm:prSet/>
      <dgm:spPr/>
      <dgm:t>
        <a:bodyPr/>
        <a:lstStyle/>
        <a:p>
          <a:endParaRPr lang="en-US"/>
        </a:p>
      </dgm:t>
    </dgm:pt>
    <dgm:pt modelId="{F11DA2DC-324F-4BFB-BF2E-A40B2D7FA2E7}">
      <dgm:prSet/>
      <dgm:spPr/>
      <dgm:t>
        <a:bodyPr/>
        <a:lstStyle/>
        <a:p>
          <a:r>
            <a:rPr lang="fr-FR" dirty="0">
              <a:solidFill>
                <a:schemeClr val="bg1">
                  <a:lumMod val="65000"/>
                </a:schemeClr>
              </a:solidFill>
            </a:rPr>
            <a:t>3.Dispositifs utilisés</a:t>
          </a:r>
          <a:endParaRPr lang="en-US" dirty="0">
            <a:solidFill>
              <a:schemeClr val="bg1">
                <a:lumMod val="65000"/>
              </a:schemeClr>
            </a:solidFill>
          </a:endParaRPr>
        </a:p>
      </dgm:t>
    </dgm:pt>
    <dgm:pt modelId="{43D8BEEC-7D17-4AD3-AAE0-80FA23811FE7}" type="parTrans" cxnId="{2479EE2F-8A05-4521-A343-C183B3DCA6EB}">
      <dgm:prSet/>
      <dgm:spPr/>
      <dgm:t>
        <a:bodyPr/>
        <a:lstStyle/>
        <a:p>
          <a:endParaRPr lang="en-US"/>
        </a:p>
      </dgm:t>
    </dgm:pt>
    <dgm:pt modelId="{DACCE79E-FD6A-436C-94E9-F2A63C150A32}" type="sibTrans" cxnId="{2479EE2F-8A05-4521-A343-C183B3DCA6EB}">
      <dgm:prSet/>
      <dgm:spPr/>
      <dgm:t>
        <a:bodyPr/>
        <a:lstStyle/>
        <a:p>
          <a:endParaRPr lang="en-US"/>
        </a:p>
      </dgm:t>
    </dgm:pt>
    <dgm:pt modelId="{CFAB06A4-511C-4434-9E44-9C92D5829A2D}">
      <dgm:prSet/>
      <dgm:spPr/>
      <dgm:t>
        <a:bodyPr/>
        <a:lstStyle/>
        <a:p>
          <a:r>
            <a:rPr lang="fr-FR"/>
            <a:t>4.Contribution personnelle</a:t>
          </a:r>
          <a:endParaRPr lang="en-US"/>
        </a:p>
      </dgm:t>
    </dgm:pt>
    <dgm:pt modelId="{56A3274A-9BD8-404E-816B-8251051E4D02}" type="parTrans" cxnId="{0C35DF4F-D08B-45D6-9660-4E602DDC0030}">
      <dgm:prSet/>
      <dgm:spPr/>
      <dgm:t>
        <a:bodyPr/>
        <a:lstStyle/>
        <a:p>
          <a:endParaRPr lang="en-US"/>
        </a:p>
      </dgm:t>
    </dgm:pt>
    <dgm:pt modelId="{14678E85-8D65-45F1-A623-1B79708D8405}" type="sibTrans" cxnId="{0C35DF4F-D08B-45D6-9660-4E602DDC0030}">
      <dgm:prSet/>
      <dgm:spPr/>
      <dgm:t>
        <a:bodyPr/>
        <a:lstStyle/>
        <a:p>
          <a:endParaRPr lang="en-US"/>
        </a:p>
      </dgm:t>
    </dgm:pt>
    <dgm:pt modelId="{996EAE3B-A408-4E1D-BCA5-D170FF866502}">
      <dgm:prSet/>
      <dgm:spPr/>
      <dgm:t>
        <a:bodyPr/>
        <a:lstStyle/>
        <a:p>
          <a:r>
            <a:rPr lang="fr-FR" dirty="0">
              <a:solidFill>
                <a:schemeClr val="bg1">
                  <a:lumMod val="65000"/>
                </a:schemeClr>
              </a:solidFill>
            </a:rPr>
            <a:t>5.Conclusion et perspectives </a:t>
          </a:r>
          <a:endParaRPr lang="en-US" dirty="0">
            <a:solidFill>
              <a:schemeClr val="bg1">
                <a:lumMod val="65000"/>
              </a:schemeClr>
            </a:solidFill>
          </a:endParaRPr>
        </a:p>
      </dgm:t>
    </dgm:pt>
    <dgm:pt modelId="{93684DEC-D219-42E2-A105-86CEF0845AB6}" type="parTrans" cxnId="{86C13217-0C69-42DC-B33E-915E58C6CEF9}">
      <dgm:prSet/>
      <dgm:spPr/>
      <dgm:t>
        <a:bodyPr/>
        <a:lstStyle/>
        <a:p>
          <a:endParaRPr lang="en-US"/>
        </a:p>
      </dgm:t>
    </dgm:pt>
    <dgm:pt modelId="{4495777D-0A97-499E-8F8F-743533505136}" type="sibTrans" cxnId="{86C13217-0C69-42DC-B33E-915E58C6CEF9}">
      <dgm:prSet/>
      <dgm:spPr/>
      <dgm:t>
        <a:bodyPr/>
        <a:lstStyle/>
        <a:p>
          <a:endParaRPr lang="en-US"/>
        </a:p>
      </dgm:t>
    </dgm:pt>
    <dgm:pt modelId="{AA4F4A6C-A59D-4B31-B5D6-79F64912F258}" type="pres">
      <dgm:prSet presAssocID="{EA86811E-68ED-4D71-A067-5ED2305F5EC4}" presName="root" presStyleCnt="0">
        <dgm:presLayoutVars>
          <dgm:dir/>
          <dgm:resizeHandles val="exact"/>
        </dgm:presLayoutVars>
      </dgm:prSet>
      <dgm:spPr/>
    </dgm:pt>
    <dgm:pt modelId="{68E7FE8A-070A-4756-8953-4A711F1D653F}" type="pres">
      <dgm:prSet presAssocID="{9339F461-223F-48F7-8F8A-A2E354F73A06}" presName="compNode" presStyleCnt="0"/>
      <dgm:spPr/>
    </dgm:pt>
    <dgm:pt modelId="{D8702C5F-8A81-49C4-A55D-19B90A39E45F}" type="pres">
      <dgm:prSet presAssocID="{9339F461-223F-48F7-8F8A-A2E354F73A06}" presName="bgRect" presStyleLbl="bgShp" presStyleIdx="0" presStyleCnt="5"/>
      <dgm:spPr/>
    </dgm:pt>
    <dgm:pt modelId="{16F5FCF5-ECEE-48E5-9BC3-A09F74E5D95E}" type="pres">
      <dgm:prSet presAssocID="{9339F461-223F-48F7-8F8A-A2E354F7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F79909B9-DB04-40D0-8670-5B5BC90295F7}" type="pres">
      <dgm:prSet presAssocID="{9339F461-223F-48F7-8F8A-A2E354F73A06}" presName="spaceRect" presStyleCnt="0"/>
      <dgm:spPr/>
    </dgm:pt>
    <dgm:pt modelId="{F9715F12-21E2-4D44-ADDF-3FDEB242833F}" type="pres">
      <dgm:prSet presAssocID="{9339F461-223F-48F7-8F8A-A2E354F73A06}" presName="parTx" presStyleLbl="revTx" presStyleIdx="0" presStyleCnt="5">
        <dgm:presLayoutVars>
          <dgm:chMax val="0"/>
          <dgm:chPref val="0"/>
        </dgm:presLayoutVars>
      </dgm:prSet>
      <dgm:spPr/>
    </dgm:pt>
    <dgm:pt modelId="{54900021-8A0C-4DB2-B4C9-816424EB50D1}" type="pres">
      <dgm:prSet presAssocID="{0A083F3B-6BE3-4BC9-9FDA-C9CB79AA2E40}" presName="sibTrans" presStyleCnt="0"/>
      <dgm:spPr/>
    </dgm:pt>
    <dgm:pt modelId="{8BBB295E-741C-4B7A-9E44-F93131BC03D9}" type="pres">
      <dgm:prSet presAssocID="{79586514-5CE0-454A-A0D1-C32CD95CEA72}" presName="compNode" presStyleCnt="0"/>
      <dgm:spPr/>
    </dgm:pt>
    <dgm:pt modelId="{E19330DB-24AE-4349-9AE7-B0044EC488C4}" type="pres">
      <dgm:prSet presAssocID="{79586514-5CE0-454A-A0D1-C32CD95CEA72}" presName="bgRect" presStyleLbl="bgShp" presStyleIdx="1" presStyleCnt="5"/>
      <dgm:spPr/>
    </dgm:pt>
    <dgm:pt modelId="{591C4EA6-40F7-4D23-BF81-63052518174B}" type="pres">
      <dgm:prSet presAssocID="{79586514-5CE0-454A-A0D1-C32CD95CEA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485DF506-4BB3-404D-A99E-420829CA7E9A}" type="pres">
      <dgm:prSet presAssocID="{79586514-5CE0-454A-A0D1-C32CD95CEA72}" presName="spaceRect" presStyleCnt="0"/>
      <dgm:spPr/>
    </dgm:pt>
    <dgm:pt modelId="{1618D5A2-2D3A-4EBB-927C-56B7B0772558}" type="pres">
      <dgm:prSet presAssocID="{79586514-5CE0-454A-A0D1-C32CD95CEA72}" presName="parTx" presStyleLbl="revTx" presStyleIdx="1" presStyleCnt="5">
        <dgm:presLayoutVars>
          <dgm:chMax val="0"/>
          <dgm:chPref val="0"/>
        </dgm:presLayoutVars>
      </dgm:prSet>
      <dgm:spPr/>
    </dgm:pt>
    <dgm:pt modelId="{C41A98C4-1497-4C9D-9522-95B1B9E36A1D}" type="pres">
      <dgm:prSet presAssocID="{B6A28016-47D1-4965-8AFB-B53699CBA11C}" presName="sibTrans" presStyleCnt="0"/>
      <dgm:spPr/>
    </dgm:pt>
    <dgm:pt modelId="{DE4EBCD7-E527-4F8A-9643-F10DFF890F2F}" type="pres">
      <dgm:prSet presAssocID="{F11DA2DC-324F-4BFB-BF2E-A40B2D7FA2E7}" presName="compNode" presStyleCnt="0"/>
      <dgm:spPr/>
    </dgm:pt>
    <dgm:pt modelId="{1E4B23BA-9285-4EE9-A18D-0460C48AF5E4}" type="pres">
      <dgm:prSet presAssocID="{F11DA2DC-324F-4BFB-BF2E-A40B2D7FA2E7}" presName="bgRect" presStyleLbl="bgShp" presStyleIdx="2" presStyleCnt="5" custLinFactNeighborX="-902" custLinFactNeighborY="0"/>
      <dgm:spPr/>
    </dgm:pt>
    <dgm:pt modelId="{5BA24896-96B7-4420-B7F3-1959248F1DF3}" type="pres">
      <dgm:prSet presAssocID="{F11DA2DC-324F-4BFB-BF2E-A40B2D7FA2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tte"/>
        </a:ext>
      </dgm:extLst>
    </dgm:pt>
    <dgm:pt modelId="{4413B602-7179-4047-854F-31E4B5EB8AD7}" type="pres">
      <dgm:prSet presAssocID="{F11DA2DC-324F-4BFB-BF2E-A40B2D7FA2E7}" presName="spaceRect" presStyleCnt="0"/>
      <dgm:spPr/>
    </dgm:pt>
    <dgm:pt modelId="{8406C76E-0BA4-4179-AEFD-C7FD4CA42504}" type="pres">
      <dgm:prSet presAssocID="{F11DA2DC-324F-4BFB-BF2E-A40B2D7FA2E7}" presName="parTx" presStyleLbl="revTx" presStyleIdx="2" presStyleCnt="5">
        <dgm:presLayoutVars>
          <dgm:chMax val="0"/>
          <dgm:chPref val="0"/>
        </dgm:presLayoutVars>
      </dgm:prSet>
      <dgm:spPr/>
    </dgm:pt>
    <dgm:pt modelId="{AA761072-F7D4-41B6-B20E-FA0B650FA5C3}" type="pres">
      <dgm:prSet presAssocID="{DACCE79E-FD6A-436C-94E9-F2A63C150A32}" presName="sibTrans" presStyleCnt="0"/>
      <dgm:spPr/>
    </dgm:pt>
    <dgm:pt modelId="{F563F8F1-ECD7-41FF-9399-FBF5A99A2B75}" type="pres">
      <dgm:prSet presAssocID="{CFAB06A4-511C-4434-9E44-9C92D5829A2D}" presName="compNode" presStyleCnt="0"/>
      <dgm:spPr/>
    </dgm:pt>
    <dgm:pt modelId="{704E747F-DFA7-478B-8EDF-F93748B48F8B}" type="pres">
      <dgm:prSet presAssocID="{CFAB06A4-511C-4434-9E44-9C92D5829A2D}" presName="bgRect" presStyleLbl="bgShp" presStyleIdx="3" presStyleCnt="5"/>
      <dgm:spPr/>
    </dgm:pt>
    <dgm:pt modelId="{F9CF9861-0799-458B-A729-DD499ADB38FF}" type="pres">
      <dgm:prSet presAssocID="{CFAB06A4-511C-4434-9E44-9C92D5829A2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poule"/>
        </a:ext>
      </dgm:extLst>
    </dgm:pt>
    <dgm:pt modelId="{C096884F-7330-4EFB-ACC7-FE388CBC4092}" type="pres">
      <dgm:prSet presAssocID="{CFAB06A4-511C-4434-9E44-9C92D5829A2D}" presName="spaceRect" presStyleCnt="0"/>
      <dgm:spPr/>
    </dgm:pt>
    <dgm:pt modelId="{B21FF98E-C5F5-4477-96D9-0052E0908E43}" type="pres">
      <dgm:prSet presAssocID="{CFAB06A4-511C-4434-9E44-9C92D5829A2D}" presName="parTx" presStyleLbl="revTx" presStyleIdx="3" presStyleCnt="5">
        <dgm:presLayoutVars>
          <dgm:chMax val="0"/>
          <dgm:chPref val="0"/>
        </dgm:presLayoutVars>
      </dgm:prSet>
      <dgm:spPr/>
    </dgm:pt>
    <dgm:pt modelId="{D3EEB914-9AA3-4C57-8690-D08D4AFDFB79}" type="pres">
      <dgm:prSet presAssocID="{14678E85-8D65-45F1-A623-1B79708D8405}" presName="sibTrans" presStyleCnt="0"/>
      <dgm:spPr/>
    </dgm:pt>
    <dgm:pt modelId="{83156B7F-76C8-4BAD-9E86-15CE009F9167}" type="pres">
      <dgm:prSet presAssocID="{996EAE3B-A408-4E1D-BCA5-D170FF866502}" presName="compNode" presStyleCnt="0"/>
      <dgm:spPr/>
    </dgm:pt>
    <dgm:pt modelId="{A787BDCD-C45F-4AF7-AFEF-A37F9236F8D4}" type="pres">
      <dgm:prSet presAssocID="{996EAE3B-A408-4E1D-BCA5-D170FF866502}" presName="bgRect" presStyleLbl="bgShp" presStyleIdx="4" presStyleCnt="5"/>
      <dgm:spPr/>
    </dgm:pt>
    <dgm:pt modelId="{FE921ED3-DD3E-4203-B0F3-857A57FBB830}" type="pres">
      <dgm:prSet presAssocID="{996EAE3B-A408-4E1D-BCA5-D170FF8665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teau d'officiel"/>
        </a:ext>
      </dgm:extLst>
    </dgm:pt>
    <dgm:pt modelId="{4088F0DC-B86A-4334-8F8A-3E33ACA9056F}" type="pres">
      <dgm:prSet presAssocID="{996EAE3B-A408-4E1D-BCA5-D170FF866502}" presName="spaceRect" presStyleCnt="0"/>
      <dgm:spPr/>
    </dgm:pt>
    <dgm:pt modelId="{13FF115E-4717-44A0-A3D3-797DD34973CD}" type="pres">
      <dgm:prSet presAssocID="{996EAE3B-A408-4E1D-BCA5-D170FF866502}" presName="parTx" presStyleLbl="revTx" presStyleIdx="4" presStyleCnt="5">
        <dgm:presLayoutVars>
          <dgm:chMax val="0"/>
          <dgm:chPref val="0"/>
        </dgm:presLayoutVars>
      </dgm:prSet>
      <dgm:spPr/>
    </dgm:pt>
  </dgm:ptLst>
  <dgm:cxnLst>
    <dgm:cxn modelId="{F1F95F04-AA47-4771-83B7-60DBD00216C3}" srcId="{EA86811E-68ED-4D71-A067-5ED2305F5EC4}" destId="{79586514-5CE0-454A-A0D1-C32CD95CEA72}" srcOrd="1" destOrd="0" parTransId="{A3510A88-C70C-4314-A2A5-7FD7F7B0306E}" sibTransId="{B6A28016-47D1-4965-8AFB-B53699CBA11C}"/>
    <dgm:cxn modelId="{86C13217-0C69-42DC-B33E-915E58C6CEF9}" srcId="{EA86811E-68ED-4D71-A067-5ED2305F5EC4}" destId="{996EAE3B-A408-4E1D-BCA5-D170FF866502}" srcOrd="4" destOrd="0" parTransId="{93684DEC-D219-42E2-A105-86CEF0845AB6}" sibTransId="{4495777D-0A97-499E-8F8F-743533505136}"/>
    <dgm:cxn modelId="{4AA2AD2E-D40B-410A-B2AC-154B25BB39DB}" type="presOf" srcId="{996EAE3B-A408-4E1D-BCA5-D170FF866502}" destId="{13FF115E-4717-44A0-A3D3-797DD34973CD}" srcOrd="0" destOrd="0" presId="urn:microsoft.com/office/officeart/2018/2/layout/IconVerticalSolidList"/>
    <dgm:cxn modelId="{2479EE2F-8A05-4521-A343-C183B3DCA6EB}" srcId="{EA86811E-68ED-4D71-A067-5ED2305F5EC4}" destId="{F11DA2DC-324F-4BFB-BF2E-A40B2D7FA2E7}" srcOrd="2" destOrd="0" parTransId="{43D8BEEC-7D17-4AD3-AAE0-80FA23811FE7}" sibTransId="{DACCE79E-FD6A-436C-94E9-F2A63C150A32}"/>
    <dgm:cxn modelId="{D7E02138-4EB0-441E-869B-14BDC578D8F7}" type="presOf" srcId="{EA86811E-68ED-4D71-A067-5ED2305F5EC4}" destId="{AA4F4A6C-A59D-4B31-B5D6-79F64912F258}" srcOrd="0" destOrd="0" presId="urn:microsoft.com/office/officeart/2018/2/layout/IconVerticalSolidList"/>
    <dgm:cxn modelId="{1533D438-490B-4B83-A2EF-B2792F078AD6}" type="presOf" srcId="{F11DA2DC-324F-4BFB-BF2E-A40B2D7FA2E7}" destId="{8406C76E-0BA4-4179-AEFD-C7FD4CA42504}" srcOrd="0" destOrd="0" presId="urn:microsoft.com/office/officeart/2018/2/layout/IconVerticalSolidList"/>
    <dgm:cxn modelId="{EEA6826C-ED28-49DA-B2DA-8C3FD2843B3C}" type="presOf" srcId="{79586514-5CE0-454A-A0D1-C32CD95CEA72}" destId="{1618D5A2-2D3A-4EBB-927C-56B7B0772558}" srcOrd="0" destOrd="0" presId="urn:microsoft.com/office/officeart/2018/2/layout/IconVerticalSolidList"/>
    <dgm:cxn modelId="{456F2B6F-9A27-43F3-AB95-3736CF29839E}" type="presOf" srcId="{CFAB06A4-511C-4434-9E44-9C92D5829A2D}" destId="{B21FF98E-C5F5-4477-96D9-0052E0908E43}" srcOrd="0" destOrd="0" presId="urn:microsoft.com/office/officeart/2018/2/layout/IconVerticalSolidList"/>
    <dgm:cxn modelId="{0C35DF4F-D08B-45D6-9660-4E602DDC0030}" srcId="{EA86811E-68ED-4D71-A067-5ED2305F5EC4}" destId="{CFAB06A4-511C-4434-9E44-9C92D5829A2D}" srcOrd="3" destOrd="0" parTransId="{56A3274A-9BD8-404E-816B-8251051E4D02}" sibTransId="{14678E85-8D65-45F1-A623-1B79708D8405}"/>
    <dgm:cxn modelId="{B7014254-816F-4CF5-B356-EB8DCE310F42}" srcId="{EA86811E-68ED-4D71-A067-5ED2305F5EC4}" destId="{9339F461-223F-48F7-8F8A-A2E354F73A06}" srcOrd="0" destOrd="0" parTransId="{5476F55A-6DC9-4EA0-B18D-F1C46935CEA4}" sibTransId="{0A083F3B-6BE3-4BC9-9FDA-C9CB79AA2E40}"/>
    <dgm:cxn modelId="{C63396B4-F793-4063-95D8-8F00A6ACBB67}" type="presOf" srcId="{9339F461-223F-48F7-8F8A-A2E354F73A06}" destId="{F9715F12-21E2-4D44-ADDF-3FDEB242833F}" srcOrd="0" destOrd="0" presId="urn:microsoft.com/office/officeart/2018/2/layout/IconVerticalSolidList"/>
    <dgm:cxn modelId="{FEA41291-25FE-4279-85F9-64958D2AE687}" type="presParOf" srcId="{AA4F4A6C-A59D-4B31-B5D6-79F64912F258}" destId="{68E7FE8A-070A-4756-8953-4A711F1D653F}" srcOrd="0" destOrd="0" presId="urn:microsoft.com/office/officeart/2018/2/layout/IconVerticalSolidList"/>
    <dgm:cxn modelId="{9E4C559C-9E80-4EBC-A9F1-826FC8D963E8}" type="presParOf" srcId="{68E7FE8A-070A-4756-8953-4A711F1D653F}" destId="{D8702C5F-8A81-49C4-A55D-19B90A39E45F}" srcOrd="0" destOrd="0" presId="urn:microsoft.com/office/officeart/2018/2/layout/IconVerticalSolidList"/>
    <dgm:cxn modelId="{9D88E1BF-3342-44DD-8F76-B3E4CC6AAAF1}" type="presParOf" srcId="{68E7FE8A-070A-4756-8953-4A711F1D653F}" destId="{16F5FCF5-ECEE-48E5-9BC3-A09F74E5D95E}" srcOrd="1" destOrd="0" presId="urn:microsoft.com/office/officeart/2018/2/layout/IconVerticalSolidList"/>
    <dgm:cxn modelId="{F94ADCD5-AD35-4AD1-AA70-38BB7571219A}" type="presParOf" srcId="{68E7FE8A-070A-4756-8953-4A711F1D653F}" destId="{F79909B9-DB04-40D0-8670-5B5BC90295F7}" srcOrd="2" destOrd="0" presId="urn:microsoft.com/office/officeart/2018/2/layout/IconVerticalSolidList"/>
    <dgm:cxn modelId="{DAA5466B-4A9A-4B1F-9336-DEF4C9A91C89}" type="presParOf" srcId="{68E7FE8A-070A-4756-8953-4A711F1D653F}" destId="{F9715F12-21E2-4D44-ADDF-3FDEB242833F}" srcOrd="3" destOrd="0" presId="urn:microsoft.com/office/officeart/2018/2/layout/IconVerticalSolidList"/>
    <dgm:cxn modelId="{7D64D81B-FE3E-4ED9-90B8-5815F3337B17}" type="presParOf" srcId="{AA4F4A6C-A59D-4B31-B5D6-79F64912F258}" destId="{54900021-8A0C-4DB2-B4C9-816424EB50D1}" srcOrd="1" destOrd="0" presId="urn:microsoft.com/office/officeart/2018/2/layout/IconVerticalSolidList"/>
    <dgm:cxn modelId="{FFE3F8FF-F9F4-42C4-B18D-31B07F8A8034}" type="presParOf" srcId="{AA4F4A6C-A59D-4B31-B5D6-79F64912F258}" destId="{8BBB295E-741C-4B7A-9E44-F93131BC03D9}" srcOrd="2" destOrd="0" presId="urn:microsoft.com/office/officeart/2018/2/layout/IconVerticalSolidList"/>
    <dgm:cxn modelId="{8C29B9B7-CEAC-41BD-B4C9-8E01EEC13DA5}" type="presParOf" srcId="{8BBB295E-741C-4B7A-9E44-F93131BC03D9}" destId="{E19330DB-24AE-4349-9AE7-B0044EC488C4}" srcOrd="0" destOrd="0" presId="urn:microsoft.com/office/officeart/2018/2/layout/IconVerticalSolidList"/>
    <dgm:cxn modelId="{44321CEA-73F1-4292-B075-9068C0B4BC4D}" type="presParOf" srcId="{8BBB295E-741C-4B7A-9E44-F93131BC03D9}" destId="{591C4EA6-40F7-4D23-BF81-63052518174B}" srcOrd="1" destOrd="0" presId="urn:microsoft.com/office/officeart/2018/2/layout/IconVerticalSolidList"/>
    <dgm:cxn modelId="{0FE247C1-E359-42D2-8DE7-9CEF23A14B37}" type="presParOf" srcId="{8BBB295E-741C-4B7A-9E44-F93131BC03D9}" destId="{485DF506-4BB3-404D-A99E-420829CA7E9A}" srcOrd="2" destOrd="0" presId="urn:microsoft.com/office/officeart/2018/2/layout/IconVerticalSolidList"/>
    <dgm:cxn modelId="{0053C409-89F2-43DB-A4C5-C3A304FD71EA}" type="presParOf" srcId="{8BBB295E-741C-4B7A-9E44-F93131BC03D9}" destId="{1618D5A2-2D3A-4EBB-927C-56B7B0772558}" srcOrd="3" destOrd="0" presId="urn:microsoft.com/office/officeart/2018/2/layout/IconVerticalSolidList"/>
    <dgm:cxn modelId="{952C275D-7879-4990-B5B5-92B69485C40D}" type="presParOf" srcId="{AA4F4A6C-A59D-4B31-B5D6-79F64912F258}" destId="{C41A98C4-1497-4C9D-9522-95B1B9E36A1D}" srcOrd="3" destOrd="0" presId="urn:microsoft.com/office/officeart/2018/2/layout/IconVerticalSolidList"/>
    <dgm:cxn modelId="{A54470CD-57B9-4122-B94A-FBD2286BA1AF}" type="presParOf" srcId="{AA4F4A6C-A59D-4B31-B5D6-79F64912F258}" destId="{DE4EBCD7-E527-4F8A-9643-F10DFF890F2F}" srcOrd="4" destOrd="0" presId="urn:microsoft.com/office/officeart/2018/2/layout/IconVerticalSolidList"/>
    <dgm:cxn modelId="{CC2F4EC3-AA90-4976-9DB6-D2CB0363CD56}" type="presParOf" srcId="{DE4EBCD7-E527-4F8A-9643-F10DFF890F2F}" destId="{1E4B23BA-9285-4EE9-A18D-0460C48AF5E4}" srcOrd="0" destOrd="0" presId="urn:microsoft.com/office/officeart/2018/2/layout/IconVerticalSolidList"/>
    <dgm:cxn modelId="{C5D66826-6216-496E-8C77-E4473C54C67E}" type="presParOf" srcId="{DE4EBCD7-E527-4F8A-9643-F10DFF890F2F}" destId="{5BA24896-96B7-4420-B7F3-1959248F1DF3}" srcOrd="1" destOrd="0" presId="urn:microsoft.com/office/officeart/2018/2/layout/IconVerticalSolidList"/>
    <dgm:cxn modelId="{BACE1193-CAB1-49B0-B29D-6B23DF579014}" type="presParOf" srcId="{DE4EBCD7-E527-4F8A-9643-F10DFF890F2F}" destId="{4413B602-7179-4047-854F-31E4B5EB8AD7}" srcOrd="2" destOrd="0" presId="urn:microsoft.com/office/officeart/2018/2/layout/IconVerticalSolidList"/>
    <dgm:cxn modelId="{C3C7CFF0-F34E-4209-BE0C-C88C01D7A793}" type="presParOf" srcId="{DE4EBCD7-E527-4F8A-9643-F10DFF890F2F}" destId="{8406C76E-0BA4-4179-AEFD-C7FD4CA42504}" srcOrd="3" destOrd="0" presId="urn:microsoft.com/office/officeart/2018/2/layout/IconVerticalSolidList"/>
    <dgm:cxn modelId="{7CDE8013-6CE0-4014-9710-FC8C8218A540}" type="presParOf" srcId="{AA4F4A6C-A59D-4B31-B5D6-79F64912F258}" destId="{AA761072-F7D4-41B6-B20E-FA0B650FA5C3}" srcOrd="5" destOrd="0" presId="urn:microsoft.com/office/officeart/2018/2/layout/IconVerticalSolidList"/>
    <dgm:cxn modelId="{0CCD835C-9CC7-4DF2-A5AA-894EF48DCB23}" type="presParOf" srcId="{AA4F4A6C-A59D-4B31-B5D6-79F64912F258}" destId="{F563F8F1-ECD7-41FF-9399-FBF5A99A2B75}" srcOrd="6" destOrd="0" presId="urn:microsoft.com/office/officeart/2018/2/layout/IconVerticalSolidList"/>
    <dgm:cxn modelId="{675EF48C-4732-48E2-9EE6-6363A39DD3A8}" type="presParOf" srcId="{F563F8F1-ECD7-41FF-9399-FBF5A99A2B75}" destId="{704E747F-DFA7-478B-8EDF-F93748B48F8B}" srcOrd="0" destOrd="0" presId="urn:microsoft.com/office/officeart/2018/2/layout/IconVerticalSolidList"/>
    <dgm:cxn modelId="{093727C4-714C-450C-AA86-0238D4C1D13E}" type="presParOf" srcId="{F563F8F1-ECD7-41FF-9399-FBF5A99A2B75}" destId="{F9CF9861-0799-458B-A729-DD499ADB38FF}" srcOrd="1" destOrd="0" presId="urn:microsoft.com/office/officeart/2018/2/layout/IconVerticalSolidList"/>
    <dgm:cxn modelId="{8CD5BE0E-2656-4AF7-9A90-971EA68DE423}" type="presParOf" srcId="{F563F8F1-ECD7-41FF-9399-FBF5A99A2B75}" destId="{C096884F-7330-4EFB-ACC7-FE388CBC4092}" srcOrd="2" destOrd="0" presId="urn:microsoft.com/office/officeart/2018/2/layout/IconVerticalSolidList"/>
    <dgm:cxn modelId="{EB48CC57-62DC-4C34-A688-2B29D59D207A}" type="presParOf" srcId="{F563F8F1-ECD7-41FF-9399-FBF5A99A2B75}" destId="{B21FF98E-C5F5-4477-96D9-0052E0908E43}" srcOrd="3" destOrd="0" presId="urn:microsoft.com/office/officeart/2018/2/layout/IconVerticalSolidList"/>
    <dgm:cxn modelId="{E024535B-D0FC-427B-A50C-B36E95F9687D}" type="presParOf" srcId="{AA4F4A6C-A59D-4B31-B5D6-79F64912F258}" destId="{D3EEB914-9AA3-4C57-8690-D08D4AFDFB79}" srcOrd="7" destOrd="0" presId="urn:microsoft.com/office/officeart/2018/2/layout/IconVerticalSolidList"/>
    <dgm:cxn modelId="{6E167C8C-0263-4CC0-BF6C-2A832B5D2AA8}" type="presParOf" srcId="{AA4F4A6C-A59D-4B31-B5D6-79F64912F258}" destId="{83156B7F-76C8-4BAD-9E86-15CE009F9167}" srcOrd="8" destOrd="0" presId="urn:microsoft.com/office/officeart/2018/2/layout/IconVerticalSolidList"/>
    <dgm:cxn modelId="{3C8BDF37-15C9-4C78-839F-5D1219918FB5}" type="presParOf" srcId="{83156B7F-76C8-4BAD-9E86-15CE009F9167}" destId="{A787BDCD-C45F-4AF7-AFEF-A37F9236F8D4}" srcOrd="0" destOrd="0" presId="urn:microsoft.com/office/officeart/2018/2/layout/IconVerticalSolidList"/>
    <dgm:cxn modelId="{4C09AEF9-9D1F-41D3-B5B5-9A0B4BF1C0FA}" type="presParOf" srcId="{83156B7F-76C8-4BAD-9E86-15CE009F9167}" destId="{FE921ED3-DD3E-4203-B0F3-857A57FBB830}" srcOrd="1" destOrd="0" presId="urn:microsoft.com/office/officeart/2018/2/layout/IconVerticalSolidList"/>
    <dgm:cxn modelId="{E3D312F9-0986-43F5-AF41-04380E64CC7B}" type="presParOf" srcId="{83156B7F-76C8-4BAD-9E86-15CE009F9167}" destId="{4088F0DC-B86A-4334-8F8A-3E33ACA9056F}" srcOrd="2" destOrd="0" presId="urn:microsoft.com/office/officeart/2018/2/layout/IconVerticalSolidList"/>
    <dgm:cxn modelId="{29148DA5-DDED-4297-BA1F-387812D598AC}" type="presParOf" srcId="{83156B7F-76C8-4BAD-9E86-15CE009F9167}" destId="{13FF115E-4717-44A0-A3D3-797DD34973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BA8AA4-50F3-49A5-8256-1F1E122FC693}"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E78F8B81-6B32-408C-ABA3-42582F1CF49C}">
      <dgm:prSet/>
      <dgm:spPr/>
      <dgm:t>
        <a:bodyPr/>
        <a:lstStyle/>
        <a:p>
          <a:endParaRPr lang="en-US" dirty="0"/>
        </a:p>
      </dgm:t>
    </dgm:pt>
    <dgm:pt modelId="{60D13C90-29BF-4F6C-B42D-1CB5D997277A}" type="parTrans" cxnId="{6C53F614-50DA-4BD4-8AEA-D1DB4D7B8C40}">
      <dgm:prSet/>
      <dgm:spPr/>
      <dgm:t>
        <a:bodyPr/>
        <a:lstStyle/>
        <a:p>
          <a:endParaRPr lang="en-US"/>
        </a:p>
      </dgm:t>
    </dgm:pt>
    <dgm:pt modelId="{EC8309A8-E112-437E-9A20-6E287D214691}" type="sibTrans" cxnId="{6C53F614-50DA-4BD4-8AEA-D1DB4D7B8C40}">
      <dgm:prSet/>
      <dgm:spPr/>
      <dgm:t>
        <a:bodyPr/>
        <a:lstStyle/>
        <a:p>
          <a:endParaRPr lang="en-US"/>
        </a:p>
      </dgm:t>
    </dgm:pt>
    <dgm:pt modelId="{97D1AD1A-3A78-4E6D-ADD5-69A9CB6F4046}">
      <dgm:prSet/>
      <dgm:spPr/>
      <dgm:t>
        <a:bodyPr/>
        <a:lstStyle/>
        <a:p>
          <a:endParaRPr lang="en-US" dirty="0"/>
        </a:p>
      </dgm:t>
    </dgm:pt>
    <dgm:pt modelId="{F068EEC7-55A7-498E-9235-41C3785092DA}" type="parTrans" cxnId="{044185A8-B00F-42C7-B05C-DA22409FE3D8}">
      <dgm:prSet/>
      <dgm:spPr/>
      <dgm:t>
        <a:bodyPr/>
        <a:lstStyle/>
        <a:p>
          <a:endParaRPr lang="en-US"/>
        </a:p>
      </dgm:t>
    </dgm:pt>
    <dgm:pt modelId="{AB40226B-709B-4ECE-AD17-7F55AB397143}" type="sibTrans" cxnId="{044185A8-B00F-42C7-B05C-DA22409FE3D8}">
      <dgm:prSet/>
      <dgm:spPr/>
      <dgm:t>
        <a:bodyPr/>
        <a:lstStyle/>
        <a:p>
          <a:endParaRPr lang="en-US"/>
        </a:p>
      </dgm:t>
    </dgm:pt>
    <dgm:pt modelId="{9919CA08-C4DD-444A-9571-A57AF42B3952}">
      <dgm:prSet custT="1"/>
      <dgm:spPr/>
      <dgm:t>
        <a:bodyPr/>
        <a:lstStyle/>
        <a:p>
          <a:r>
            <a:rPr lang="fr-FR" sz="2000" dirty="0"/>
            <a:t>Prise en main du simulateur F2T</a:t>
          </a:r>
        </a:p>
        <a:p>
          <a:r>
            <a:rPr lang="fr-FR" sz="2000" dirty="0"/>
            <a:t>Découverte de l’accessibilité d’un jeu par le son</a:t>
          </a:r>
        </a:p>
        <a:p>
          <a:r>
            <a:rPr lang="fr-FR" sz="2000" dirty="0"/>
            <a:t>Amélioration du jeu Dodge </a:t>
          </a:r>
        </a:p>
      </dgm:t>
    </dgm:pt>
    <dgm:pt modelId="{569E7DE6-90EC-4711-BDBF-2F6D36742E7B}" type="parTrans" cxnId="{5C1406C2-0A79-4D63-98E7-201C510AD4C5}">
      <dgm:prSet/>
      <dgm:spPr/>
      <dgm:t>
        <a:bodyPr/>
        <a:lstStyle/>
        <a:p>
          <a:endParaRPr lang="fr-FR"/>
        </a:p>
      </dgm:t>
    </dgm:pt>
    <dgm:pt modelId="{7E78BC49-49F9-4A55-B58F-1A5E71B9D047}" type="sibTrans" cxnId="{5C1406C2-0A79-4D63-98E7-201C510AD4C5}">
      <dgm:prSet/>
      <dgm:spPr/>
      <dgm:t>
        <a:bodyPr/>
        <a:lstStyle/>
        <a:p>
          <a:endParaRPr lang="fr-FR"/>
        </a:p>
      </dgm:t>
    </dgm:pt>
    <dgm:pt modelId="{F73C8324-E3D0-42FD-BCA3-FCBF06630B76}">
      <dgm:prSet/>
      <dgm:spPr/>
      <dgm:t>
        <a:bodyPr/>
        <a:lstStyle/>
        <a:p>
          <a:r>
            <a:rPr lang="fr-FR" dirty="0"/>
            <a:t>1</a:t>
          </a:r>
          <a:r>
            <a:rPr lang="fr-FR" baseline="30000" dirty="0"/>
            <a:t>ère</a:t>
          </a:r>
          <a:r>
            <a:rPr lang="fr-FR" dirty="0"/>
            <a:t> contribution</a:t>
          </a:r>
          <a:endParaRPr lang="en-US" dirty="0"/>
        </a:p>
      </dgm:t>
    </dgm:pt>
    <dgm:pt modelId="{7C212F36-81F2-4354-A4C3-A1A45C364307}" type="sibTrans" cxnId="{00B1B7AA-2B69-4F7B-A689-33FF18F166A0}">
      <dgm:prSet/>
      <dgm:spPr/>
      <dgm:t>
        <a:bodyPr/>
        <a:lstStyle/>
        <a:p>
          <a:endParaRPr lang="en-US"/>
        </a:p>
      </dgm:t>
    </dgm:pt>
    <dgm:pt modelId="{84D983E4-9391-488A-A590-1820B63FE080}" type="parTrans" cxnId="{00B1B7AA-2B69-4F7B-A689-33FF18F166A0}">
      <dgm:prSet/>
      <dgm:spPr/>
      <dgm:t>
        <a:bodyPr/>
        <a:lstStyle/>
        <a:p>
          <a:endParaRPr lang="en-US"/>
        </a:p>
      </dgm:t>
    </dgm:pt>
    <dgm:pt modelId="{01BAFA2B-5928-4A92-9ACF-DA788C3F0F95}">
      <dgm:prSet/>
      <dgm:spPr/>
      <dgm:t>
        <a:bodyPr/>
        <a:lstStyle/>
        <a:p>
          <a:endParaRPr lang="fr-FR" dirty="0"/>
        </a:p>
      </dgm:t>
    </dgm:pt>
    <dgm:pt modelId="{6C60385A-5695-4C8E-B69F-3483F59A3499}" type="parTrans" cxnId="{A81A7B61-33D8-4427-9817-A2948ADA4D8C}">
      <dgm:prSet/>
      <dgm:spPr/>
      <dgm:t>
        <a:bodyPr/>
        <a:lstStyle/>
        <a:p>
          <a:endParaRPr lang="fr-FR"/>
        </a:p>
      </dgm:t>
    </dgm:pt>
    <dgm:pt modelId="{DAF4DEDA-CE80-4614-9357-4E88E6049C59}" type="sibTrans" cxnId="{A81A7B61-33D8-4427-9817-A2948ADA4D8C}">
      <dgm:prSet/>
      <dgm:spPr/>
      <dgm:t>
        <a:bodyPr/>
        <a:lstStyle/>
        <a:p>
          <a:endParaRPr lang="fr-FR"/>
        </a:p>
      </dgm:t>
    </dgm:pt>
    <dgm:pt modelId="{7F754D12-B3B4-479C-9819-B37522491CF5}" type="pres">
      <dgm:prSet presAssocID="{31BA8AA4-50F3-49A5-8256-1F1E122FC693}" presName="Name0" presStyleCnt="0">
        <dgm:presLayoutVars>
          <dgm:dir/>
          <dgm:animLvl val="lvl"/>
          <dgm:resizeHandles val="exact"/>
        </dgm:presLayoutVars>
      </dgm:prSet>
      <dgm:spPr/>
    </dgm:pt>
    <dgm:pt modelId="{FC605227-A4BB-42D7-916D-EB7120FB7D15}" type="pres">
      <dgm:prSet presAssocID="{97D1AD1A-3A78-4E6D-ADD5-69A9CB6F4046}" presName="boxAndChildren" presStyleCnt="0"/>
      <dgm:spPr/>
    </dgm:pt>
    <dgm:pt modelId="{822A500D-7FB2-464F-A01E-01A86B52D718}" type="pres">
      <dgm:prSet presAssocID="{97D1AD1A-3A78-4E6D-ADD5-69A9CB6F4046}" presName="parentTextBox" presStyleLbl="alignNode1" presStyleIdx="0" presStyleCnt="3"/>
      <dgm:spPr/>
    </dgm:pt>
    <dgm:pt modelId="{76134E4B-7502-4C1C-B75B-47E1DEB4739F}" type="pres">
      <dgm:prSet presAssocID="{97D1AD1A-3A78-4E6D-ADD5-69A9CB6F4046}" presName="descendantBox" presStyleLbl="bgAccFollowNode1" presStyleIdx="0" presStyleCnt="3"/>
      <dgm:spPr/>
    </dgm:pt>
    <dgm:pt modelId="{8C2E2F19-C283-4C3D-9F7E-C8812F01BEA6}" type="pres">
      <dgm:prSet presAssocID="{EC8309A8-E112-437E-9A20-6E287D214691}" presName="sp" presStyleCnt="0"/>
      <dgm:spPr/>
    </dgm:pt>
    <dgm:pt modelId="{D5E7484D-1E57-4633-8FF0-BEE1F5DAB3E7}" type="pres">
      <dgm:prSet presAssocID="{E78F8B81-6B32-408C-ABA3-42582F1CF49C}" presName="arrowAndChildren" presStyleCnt="0"/>
      <dgm:spPr/>
    </dgm:pt>
    <dgm:pt modelId="{E7E78636-0973-4F18-9F81-9307F15B74D4}" type="pres">
      <dgm:prSet presAssocID="{E78F8B81-6B32-408C-ABA3-42582F1CF49C}" presName="parentTextArrow" presStyleLbl="node1" presStyleIdx="0" presStyleCnt="0"/>
      <dgm:spPr/>
    </dgm:pt>
    <dgm:pt modelId="{E9BAA8C3-F4E5-473F-851C-D0B90DC4248B}" type="pres">
      <dgm:prSet presAssocID="{E78F8B81-6B32-408C-ABA3-42582F1CF49C}" presName="arrow" presStyleLbl="alignNode1" presStyleIdx="1" presStyleCnt="3"/>
      <dgm:spPr/>
    </dgm:pt>
    <dgm:pt modelId="{23E12931-B111-4D74-B7A0-C815A495F26B}" type="pres">
      <dgm:prSet presAssocID="{E78F8B81-6B32-408C-ABA3-42582F1CF49C}" presName="descendantArrow" presStyleLbl="bgAccFollowNode1" presStyleIdx="1" presStyleCnt="3"/>
      <dgm:spPr/>
    </dgm:pt>
    <dgm:pt modelId="{3C8686C2-D8CC-4F76-9487-F2BF6E090EED}" type="pres">
      <dgm:prSet presAssocID="{7C212F36-81F2-4354-A4C3-A1A45C364307}" presName="sp" presStyleCnt="0"/>
      <dgm:spPr/>
    </dgm:pt>
    <dgm:pt modelId="{58B41E52-F2FF-4B38-B8FA-1D65682E9CFF}" type="pres">
      <dgm:prSet presAssocID="{F73C8324-E3D0-42FD-BCA3-FCBF06630B76}" presName="arrowAndChildren" presStyleCnt="0"/>
      <dgm:spPr/>
    </dgm:pt>
    <dgm:pt modelId="{DB699523-9CB0-4478-AD2A-2DA998F076C4}" type="pres">
      <dgm:prSet presAssocID="{F73C8324-E3D0-42FD-BCA3-FCBF06630B76}" presName="parentTextArrow" presStyleLbl="node1" presStyleIdx="0" presStyleCnt="0"/>
      <dgm:spPr/>
    </dgm:pt>
    <dgm:pt modelId="{F61668D0-9F54-463B-BA5F-8F55A2F70581}" type="pres">
      <dgm:prSet presAssocID="{F73C8324-E3D0-42FD-BCA3-FCBF06630B76}" presName="arrow" presStyleLbl="alignNode1" presStyleIdx="2" presStyleCnt="3"/>
      <dgm:spPr/>
    </dgm:pt>
    <dgm:pt modelId="{BF4AFEC4-A23E-4456-899E-33E2C1210293}" type="pres">
      <dgm:prSet presAssocID="{F73C8324-E3D0-42FD-BCA3-FCBF06630B76}" presName="descendantArrow" presStyleLbl="bgAccFollowNode1" presStyleIdx="2" presStyleCnt="3" custLinFactNeighborY="2658"/>
      <dgm:spPr/>
    </dgm:pt>
  </dgm:ptLst>
  <dgm:cxnLst>
    <dgm:cxn modelId="{234E8C11-003C-4B03-BF4D-568F822A6B0A}" type="presOf" srcId="{9919CA08-C4DD-444A-9571-A57AF42B3952}" destId="{BF4AFEC4-A23E-4456-899E-33E2C1210293}" srcOrd="0" destOrd="0" presId="urn:microsoft.com/office/officeart/2016/7/layout/VerticalDownArrowProcess"/>
    <dgm:cxn modelId="{6C53F614-50DA-4BD4-8AEA-D1DB4D7B8C40}" srcId="{31BA8AA4-50F3-49A5-8256-1F1E122FC693}" destId="{E78F8B81-6B32-408C-ABA3-42582F1CF49C}" srcOrd="1" destOrd="0" parTransId="{60D13C90-29BF-4F6C-B42D-1CB5D997277A}" sibTransId="{EC8309A8-E112-437E-9A20-6E287D214691}"/>
    <dgm:cxn modelId="{7D76F920-8A7B-486D-BE77-08DB0F70C0EE}" type="presOf" srcId="{31BA8AA4-50F3-49A5-8256-1F1E122FC693}" destId="{7F754D12-B3B4-479C-9819-B37522491CF5}" srcOrd="0" destOrd="0" presId="urn:microsoft.com/office/officeart/2016/7/layout/VerticalDownArrowProcess"/>
    <dgm:cxn modelId="{A81A7B61-33D8-4427-9817-A2948ADA4D8C}" srcId="{E78F8B81-6B32-408C-ABA3-42582F1CF49C}" destId="{01BAFA2B-5928-4A92-9ACF-DA788C3F0F95}" srcOrd="0" destOrd="0" parTransId="{6C60385A-5695-4C8E-B69F-3483F59A3499}" sibTransId="{DAF4DEDA-CE80-4614-9357-4E88E6049C59}"/>
    <dgm:cxn modelId="{C7B4C67C-CDC1-4980-BE4C-34A4EEA3D013}" type="presOf" srcId="{F73C8324-E3D0-42FD-BCA3-FCBF06630B76}" destId="{DB699523-9CB0-4478-AD2A-2DA998F076C4}" srcOrd="0" destOrd="0" presId="urn:microsoft.com/office/officeart/2016/7/layout/VerticalDownArrowProcess"/>
    <dgm:cxn modelId="{0CE92C8D-0E2D-4228-8201-827300B23735}" type="presOf" srcId="{97D1AD1A-3A78-4E6D-ADD5-69A9CB6F4046}" destId="{822A500D-7FB2-464F-A01E-01A86B52D718}" srcOrd="0" destOrd="0" presId="urn:microsoft.com/office/officeart/2016/7/layout/VerticalDownArrowProcess"/>
    <dgm:cxn modelId="{044185A8-B00F-42C7-B05C-DA22409FE3D8}" srcId="{31BA8AA4-50F3-49A5-8256-1F1E122FC693}" destId="{97D1AD1A-3A78-4E6D-ADD5-69A9CB6F4046}" srcOrd="2" destOrd="0" parTransId="{F068EEC7-55A7-498E-9235-41C3785092DA}" sibTransId="{AB40226B-709B-4ECE-AD17-7F55AB397143}"/>
    <dgm:cxn modelId="{00B1B7AA-2B69-4F7B-A689-33FF18F166A0}" srcId="{31BA8AA4-50F3-49A5-8256-1F1E122FC693}" destId="{F73C8324-E3D0-42FD-BCA3-FCBF06630B76}" srcOrd="0" destOrd="0" parTransId="{84D983E4-9391-488A-A590-1820B63FE080}" sibTransId="{7C212F36-81F2-4354-A4C3-A1A45C364307}"/>
    <dgm:cxn modelId="{BE4D7FB3-03EA-4746-A8F1-8FF69F996F43}" type="presOf" srcId="{01BAFA2B-5928-4A92-9ACF-DA788C3F0F95}" destId="{23E12931-B111-4D74-B7A0-C815A495F26B}" srcOrd="0" destOrd="0" presId="urn:microsoft.com/office/officeart/2016/7/layout/VerticalDownArrowProcess"/>
    <dgm:cxn modelId="{5C1406C2-0A79-4D63-98E7-201C510AD4C5}" srcId="{F73C8324-E3D0-42FD-BCA3-FCBF06630B76}" destId="{9919CA08-C4DD-444A-9571-A57AF42B3952}" srcOrd="0" destOrd="0" parTransId="{569E7DE6-90EC-4711-BDBF-2F6D36742E7B}" sibTransId="{7E78BC49-49F9-4A55-B58F-1A5E71B9D047}"/>
    <dgm:cxn modelId="{EDAD50CE-96E2-4F6E-818C-D23F0B9E7ED9}" type="presOf" srcId="{E78F8B81-6B32-408C-ABA3-42582F1CF49C}" destId="{E9BAA8C3-F4E5-473F-851C-D0B90DC4248B}" srcOrd="1" destOrd="0" presId="urn:microsoft.com/office/officeart/2016/7/layout/VerticalDownArrowProcess"/>
    <dgm:cxn modelId="{BDEBB6DB-8559-4C2E-9E78-81A7C3B0D380}" type="presOf" srcId="{F73C8324-E3D0-42FD-BCA3-FCBF06630B76}" destId="{F61668D0-9F54-463B-BA5F-8F55A2F70581}" srcOrd="1" destOrd="0" presId="urn:microsoft.com/office/officeart/2016/7/layout/VerticalDownArrowProcess"/>
    <dgm:cxn modelId="{823B7ADE-6E8C-4B48-9EEC-11F190D1C411}" type="presOf" srcId="{E78F8B81-6B32-408C-ABA3-42582F1CF49C}" destId="{E7E78636-0973-4F18-9F81-9307F15B74D4}" srcOrd="0" destOrd="0" presId="urn:microsoft.com/office/officeart/2016/7/layout/VerticalDownArrowProcess"/>
    <dgm:cxn modelId="{1EA7E703-2A54-4E30-87FD-3C3E33DA1C7C}" type="presParOf" srcId="{7F754D12-B3B4-479C-9819-B37522491CF5}" destId="{FC605227-A4BB-42D7-916D-EB7120FB7D15}" srcOrd="0" destOrd="0" presId="urn:microsoft.com/office/officeart/2016/7/layout/VerticalDownArrowProcess"/>
    <dgm:cxn modelId="{4F3F253E-441F-4246-8E21-97830C23983F}" type="presParOf" srcId="{FC605227-A4BB-42D7-916D-EB7120FB7D15}" destId="{822A500D-7FB2-464F-A01E-01A86B52D718}" srcOrd="0" destOrd="0" presId="urn:microsoft.com/office/officeart/2016/7/layout/VerticalDownArrowProcess"/>
    <dgm:cxn modelId="{0CB411E5-7CF9-4331-9468-5AEE5DC02799}" type="presParOf" srcId="{FC605227-A4BB-42D7-916D-EB7120FB7D15}" destId="{76134E4B-7502-4C1C-B75B-47E1DEB4739F}" srcOrd="1" destOrd="0" presId="urn:microsoft.com/office/officeart/2016/7/layout/VerticalDownArrowProcess"/>
    <dgm:cxn modelId="{2F4F0CBF-EAD5-42C7-9BAE-BBB9F70EF5BA}" type="presParOf" srcId="{7F754D12-B3B4-479C-9819-B37522491CF5}" destId="{8C2E2F19-C283-4C3D-9F7E-C8812F01BEA6}" srcOrd="1" destOrd="0" presId="urn:microsoft.com/office/officeart/2016/7/layout/VerticalDownArrowProcess"/>
    <dgm:cxn modelId="{3E57D31C-29B8-4339-AEF6-EBC3F116A5F2}" type="presParOf" srcId="{7F754D12-B3B4-479C-9819-B37522491CF5}" destId="{D5E7484D-1E57-4633-8FF0-BEE1F5DAB3E7}" srcOrd="2" destOrd="0" presId="urn:microsoft.com/office/officeart/2016/7/layout/VerticalDownArrowProcess"/>
    <dgm:cxn modelId="{6A1A2C54-F64D-4AE5-9472-A1D005C30D20}" type="presParOf" srcId="{D5E7484D-1E57-4633-8FF0-BEE1F5DAB3E7}" destId="{E7E78636-0973-4F18-9F81-9307F15B74D4}" srcOrd="0" destOrd="0" presId="urn:microsoft.com/office/officeart/2016/7/layout/VerticalDownArrowProcess"/>
    <dgm:cxn modelId="{19462946-76D1-468C-8CF7-00732DE795C8}" type="presParOf" srcId="{D5E7484D-1E57-4633-8FF0-BEE1F5DAB3E7}" destId="{E9BAA8C3-F4E5-473F-851C-D0B90DC4248B}" srcOrd="1" destOrd="0" presId="urn:microsoft.com/office/officeart/2016/7/layout/VerticalDownArrowProcess"/>
    <dgm:cxn modelId="{DEBAABE3-5144-49D4-9BB2-CD3A2F1347BA}" type="presParOf" srcId="{D5E7484D-1E57-4633-8FF0-BEE1F5DAB3E7}" destId="{23E12931-B111-4D74-B7A0-C815A495F26B}" srcOrd="2" destOrd="0" presId="urn:microsoft.com/office/officeart/2016/7/layout/VerticalDownArrowProcess"/>
    <dgm:cxn modelId="{C41A9A7E-5DCF-4A01-8963-DB0E1F772F98}" type="presParOf" srcId="{7F754D12-B3B4-479C-9819-B37522491CF5}" destId="{3C8686C2-D8CC-4F76-9487-F2BF6E090EED}" srcOrd="3" destOrd="0" presId="urn:microsoft.com/office/officeart/2016/7/layout/VerticalDownArrowProcess"/>
    <dgm:cxn modelId="{3ECDE0D1-494F-4E4F-A8F9-9CF05530D0A3}" type="presParOf" srcId="{7F754D12-B3B4-479C-9819-B37522491CF5}" destId="{58B41E52-F2FF-4B38-B8FA-1D65682E9CFF}" srcOrd="4" destOrd="0" presId="urn:microsoft.com/office/officeart/2016/7/layout/VerticalDownArrowProcess"/>
    <dgm:cxn modelId="{B836FD6B-522F-4B5A-8A2C-1A9E337193B5}" type="presParOf" srcId="{58B41E52-F2FF-4B38-B8FA-1D65682E9CFF}" destId="{DB699523-9CB0-4478-AD2A-2DA998F076C4}" srcOrd="0" destOrd="0" presId="urn:microsoft.com/office/officeart/2016/7/layout/VerticalDownArrowProcess"/>
    <dgm:cxn modelId="{896C6368-A80A-437A-B4F2-5D8FEA56FCEE}" type="presParOf" srcId="{58B41E52-F2FF-4B38-B8FA-1D65682E9CFF}" destId="{F61668D0-9F54-463B-BA5F-8F55A2F70581}" srcOrd="1" destOrd="0" presId="urn:microsoft.com/office/officeart/2016/7/layout/VerticalDownArrowProcess"/>
    <dgm:cxn modelId="{F1A914A8-7262-40E1-997A-7B9631E374AC}" type="presParOf" srcId="{58B41E52-F2FF-4B38-B8FA-1D65682E9CFF}" destId="{BF4AFEC4-A23E-4456-899E-33E2C1210293}"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BA8AA4-50F3-49A5-8256-1F1E122FC693}"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E78F8B81-6B32-408C-ABA3-42582F1CF49C}">
      <dgm:prSet/>
      <dgm:spPr/>
      <dgm:t>
        <a:bodyPr/>
        <a:lstStyle/>
        <a:p>
          <a:r>
            <a:rPr lang="en-US" dirty="0"/>
            <a:t>2</a:t>
          </a:r>
          <a:r>
            <a:rPr lang="en-US" baseline="30000" dirty="0"/>
            <a:t>ème</a:t>
          </a:r>
          <a:r>
            <a:rPr lang="en-US" dirty="0"/>
            <a:t> </a:t>
          </a:r>
          <a:r>
            <a:rPr lang="fr-FR" dirty="0"/>
            <a:t>contribution</a:t>
          </a:r>
          <a:endParaRPr lang="en-US" dirty="0"/>
        </a:p>
      </dgm:t>
    </dgm:pt>
    <dgm:pt modelId="{60D13C90-29BF-4F6C-B42D-1CB5D997277A}" type="parTrans" cxnId="{6C53F614-50DA-4BD4-8AEA-D1DB4D7B8C40}">
      <dgm:prSet/>
      <dgm:spPr/>
      <dgm:t>
        <a:bodyPr/>
        <a:lstStyle/>
        <a:p>
          <a:endParaRPr lang="en-US"/>
        </a:p>
      </dgm:t>
    </dgm:pt>
    <dgm:pt modelId="{EC8309A8-E112-437E-9A20-6E287D214691}" type="sibTrans" cxnId="{6C53F614-50DA-4BD4-8AEA-D1DB4D7B8C40}">
      <dgm:prSet/>
      <dgm:spPr/>
      <dgm:t>
        <a:bodyPr/>
        <a:lstStyle/>
        <a:p>
          <a:endParaRPr lang="en-US"/>
        </a:p>
      </dgm:t>
    </dgm:pt>
    <dgm:pt modelId="{97D1AD1A-3A78-4E6D-ADD5-69A9CB6F4046}">
      <dgm:prSet/>
      <dgm:spPr/>
      <dgm:t>
        <a:bodyPr/>
        <a:lstStyle/>
        <a:p>
          <a:endParaRPr lang="en-US" dirty="0"/>
        </a:p>
      </dgm:t>
    </dgm:pt>
    <dgm:pt modelId="{F068EEC7-55A7-498E-9235-41C3785092DA}" type="parTrans" cxnId="{044185A8-B00F-42C7-B05C-DA22409FE3D8}">
      <dgm:prSet/>
      <dgm:spPr/>
      <dgm:t>
        <a:bodyPr/>
        <a:lstStyle/>
        <a:p>
          <a:endParaRPr lang="en-US"/>
        </a:p>
      </dgm:t>
    </dgm:pt>
    <dgm:pt modelId="{AB40226B-709B-4ECE-AD17-7F55AB397143}" type="sibTrans" cxnId="{044185A8-B00F-42C7-B05C-DA22409FE3D8}">
      <dgm:prSet/>
      <dgm:spPr/>
      <dgm:t>
        <a:bodyPr/>
        <a:lstStyle/>
        <a:p>
          <a:endParaRPr lang="en-US"/>
        </a:p>
      </dgm:t>
    </dgm:pt>
    <dgm:pt modelId="{9919CA08-C4DD-444A-9571-A57AF42B3952}">
      <dgm:prSet custT="1"/>
      <dgm:spPr/>
      <dgm:t>
        <a:bodyPr/>
        <a:lstStyle/>
        <a:p>
          <a:r>
            <a:rPr lang="fr-FR" sz="2000" dirty="0"/>
            <a:t>Prise en main du simulateur F2T</a:t>
          </a:r>
        </a:p>
        <a:p>
          <a:r>
            <a:rPr lang="fr-FR" sz="2000" dirty="0"/>
            <a:t>Découverte de l’accessibilité d’un jeu par le son</a:t>
          </a:r>
        </a:p>
        <a:p>
          <a:r>
            <a:rPr lang="fr-FR" sz="2000" dirty="0"/>
            <a:t>Amélioration du jeu Dodge </a:t>
          </a:r>
        </a:p>
      </dgm:t>
    </dgm:pt>
    <dgm:pt modelId="{569E7DE6-90EC-4711-BDBF-2F6D36742E7B}" type="parTrans" cxnId="{5C1406C2-0A79-4D63-98E7-201C510AD4C5}">
      <dgm:prSet/>
      <dgm:spPr/>
      <dgm:t>
        <a:bodyPr/>
        <a:lstStyle/>
        <a:p>
          <a:endParaRPr lang="fr-FR"/>
        </a:p>
      </dgm:t>
    </dgm:pt>
    <dgm:pt modelId="{7E78BC49-49F9-4A55-B58F-1A5E71B9D047}" type="sibTrans" cxnId="{5C1406C2-0A79-4D63-98E7-201C510AD4C5}">
      <dgm:prSet/>
      <dgm:spPr/>
      <dgm:t>
        <a:bodyPr/>
        <a:lstStyle/>
        <a:p>
          <a:endParaRPr lang="fr-FR"/>
        </a:p>
      </dgm:t>
    </dgm:pt>
    <dgm:pt modelId="{F73C8324-E3D0-42FD-BCA3-FCBF06630B76}">
      <dgm:prSet/>
      <dgm:spPr/>
      <dgm:t>
        <a:bodyPr/>
        <a:lstStyle/>
        <a:p>
          <a:r>
            <a:rPr lang="fr-FR" dirty="0"/>
            <a:t>1</a:t>
          </a:r>
          <a:r>
            <a:rPr lang="fr-FR" baseline="30000" dirty="0"/>
            <a:t>ère</a:t>
          </a:r>
          <a:r>
            <a:rPr lang="fr-FR" dirty="0"/>
            <a:t> contribution</a:t>
          </a:r>
          <a:endParaRPr lang="en-US" dirty="0"/>
        </a:p>
      </dgm:t>
    </dgm:pt>
    <dgm:pt modelId="{7C212F36-81F2-4354-A4C3-A1A45C364307}" type="sibTrans" cxnId="{00B1B7AA-2B69-4F7B-A689-33FF18F166A0}">
      <dgm:prSet/>
      <dgm:spPr/>
      <dgm:t>
        <a:bodyPr/>
        <a:lstStyle/>
        <a:p>
          <a:endParaRPr lang="en-US"/>
        </a:p>
      </dgm:t>
    </dgm:pt>
    <dgm:pt modelId="{84D983E4-9391-488A-A590-1820B63FE080}" type="parTrans" cxnId="{00B1B7AA-2B69-4F7B-A689-33FF18F166A0}">
      <dgm:prSet/>
      <dgm:spPr/>
      <dgm:t>
        <a:bodyPr/>
        <a:lstStyle/>
        <a:p>
          <a:endParaRPr lang="en-US"/>
        </a:p>
      </dgm:t>
    </dgm:pt>
    <dgm:pt modelId="{01BAFA2B-5928-4A92-9ACF-DA788C3F0F95}">
      <dgm:prSet custT="1"/>
      <dgm:spPr/>
      <dgm:t>
        <a:bodyPr/>
        <a:lstStyle/>
        <a:p>
          <a:r>
            <a:rPr lang="fr-FR" sz="2000" dirty="0"/>
            <a:t>Création d’un jeu de mémoire audio en langage web</a:t>
          </a:r>
        </a:p>
      </dgm:t>
    </dgm:pt>
    <dgm:pt modelId="{6C60385A-5695-4C8E-B69F-3483F59A3499}" type="parTrans" cxnId="{A81A7B61-33D8-4427-9817-A2948ADA4D8C}">
      <dgm:prSet/>
      <dgm:spPr/>
      <dgm:t>
        <a:bodyPr/>
        <a:lstStyle/>
        <a:p>
          <a:endParaRPr lang="fr-FR"/>
        </a:p>
      </dgm:t>
    </dgm:pt>
    <dgm:pt modelId="{DAF4DEDA-CE80-4614-9357-4E88E6049C59}" type="sibTrans" cxnId="{A81A7B61-33D8-4427-9817-A2948ADA4D8C}">
      <dgm:prSet/>
      <dgm:spPr/>
      <dgm:t>
        <a:bodyPr/>
        <a:lstStyle/>
        <a:p>
          <a:endParaRPr lang="fr-FR"/>
        </a:p>
      </dgm:t>
    </dgm:pt>
    <dgm:pt modelId="{1A6BF717-7241-428F-BD51-6075A85054C5}">
      <dgm:prSet custT="1"/>
      <dgm:spPr/>
      <dgm:t>
        <a:bodyPr/>
        <a:lstStyle/>
        <a:p>
          <a:r>
            <a:rPr lang="fr-FR" sz="2000" dirty="0"/>
            <a:t>Utilisation de l’audio de manière intelligente</a:t>
          </a:r>
        </a:p>
      </dgm:t>
    </dgm:pt>
    <dgm:pt modelId="{B4653AED-426B-426E-B841-ABEF53B1D9B1}" type="parTrans" cxnId="{D46E0026-0866-4743-9D55-F27CEAA7190E}">
      <dgm:prSet/>
      <dgm:spPr/>
      <dgm:t>
        <a:bodyPr/>
        <a:lstStyle/>
        <a:p>
          <a:endParaRPr lang="fr-FR"/>
        </a:p>
      </dgm:t>
    </dgm:pt>
    <dgm:pt modelId="{915886C1-CCD4-4ECB-BD7D-1719D4EFBB38}" type="sibTrans" cxnId="{D46E0026-0866-4743-9D55-F27CEAA7190E}">
      <dgm:prSet/>
      <dgm:spPr/>
      <dgm:t>
        <a:bodyPr/>
        <a:lstStyle/>
        <a:p>
          <a:endParaRPr lang="fr-FR"/>
        </a:p>
      </dgm:t>
    </dgm:pt>
    <dgm:pt modelId="{2C9BF3EA-04CB-4507-BD9B-C8E0D9A78B48}">
      <dgm:prSet custT="1"/>
      <dgm:spPr/>
      <dgm:t>
        <a:bodyPr/>
        <a:lstStyle/>
        <a:p>
          <a:r>
            <a:rPr lang="fr-FR" sz="2000" dirty="0"/>
            <a:t>Accessibilité du site web</a:t>
          </a:r>
        </a:p>
      </dgm:t>
    </dgm:pt>
    <dgm:pt modelId="{DC8C5689-B03C-4AFC-BF6A-96A7D2043F6C}" type="parTrans" cxnId="{829973C1-6991-4DF3-A8F9-10ABEA7FB56D}">
      <dgm:prSet/>
      <dgm:spPr/>
      <dgm:t>
        <a:bodyPr/>
        <a:lstStyle/>
        <a:p>
          <a:endParaRPr lang="fr-FR"/>
        </a:p>
      </dgm:t>
    </dgm:pt>
    <dgm:pt modelId="{65D81222-1CCF-46F6-9196-494F311B0C2A}" type="sibTrans" cxnId="{829973C1-6991-4DF3-A8F9-10ABEA7FB56D}">
      <dgm:prSet/>
      <dgm:spPr/>
      <dgm:t>
        <a:bodyPr/>
        <a:lstStyle/>
        <a:p>
          <a:endParaRPr lang="fr-FR"/>
        </a:p>
      </dgm:t>
    </dgm:pt>
    <dgm:pt modelId="{7F754D12-B3B4-479C-9819-B37522491CF5}" type="pres">
      <dgm:prSet presAssocID="{31BA8AA4-50F3-49A5-8256-1F1E122FC693}" presName="Name0" presStyleCnt="0">
        <dgm:presLayoutVars>
          <dgm:dir/>
          <dgm:animLvl val="lvl"/>
          <dgm:resizeHandles val="exact"/>
        </dgm:presLayoutVars>
      </dgm:prSet>
      <dgm:spPr/>
    </dgm:pt>
    <dgm:pt modelId="{FC605227-A4BB-42D7-916D-EB7120FB7D15}" type="pres">
      <dgm:prSet presAssocID="{97D1AD1A-3A78-4E6D-ADD5-69A9CB6F4046}" presName="boxAndChildren" presStyleCnt="0"/>
      <dgm:spPr/>
    </dgm:pt>
    <dgm:pt modelId="{822A500D-7FB2-464F-A01E-01A86B52D718}" type="pres">
      <dgm:prSet presAssocID="{97D1AD1A-3A78-4E6D-ADD5-69A9CB6F4046}" presName="parentTextBox" presStyleLbl="alignNode1" presStyleIdx="0" presStyleCnt="3"/>
      <dgm:spPr/>
    </dgm:pt>
    <dgm:pt modelId="{76134E4B-7502-4C1C-B75B-47E1DEB4739F}" type="pres">
      <dgm:prSet presAssocID="{97D1AD1A-3A78-4E6D-ADD5-69A9CB6F4046}" presName="descendantBox" presStyleLbl="bgAccFollowNode1" presStyleIdx="0" presStyleCnt="3"/>
      <dgm:spPr/>
    </dgm:pt>
    <dgm:pt modelId="{8C2E2F19-C283-4C3D-9F7E-C8812F01BEA6}" type="pres">
      <dgm:prSet presAssocID="{EC8309A8-E112-437E-9A20-6E287D214691}" presName="sp" presStyleCnt="0"/>
      <dgm:spPr/>
    </dgm:pt>
    <dgm:pt modelId="{D5E7484D-1E57-4633-8FF0-BEE1F5DAB3E7}" type="pres">
      <dgm:prSet presAssocID="{E78F8B81-6B32-408C-ABA3-42582F1CF49C}" presName="arrowAndChildren" presStyleCnt="0"/>
      <dgm:spPr/>
    </dgm:pt>
    <dgm:pt modelId="{E7E78636-0973-4F18-9F81-9307F15B74D4}" type="pres">
      <dgm:prSet presAssocID="{E78F8B81-6B32-408C-ABA3-42582F1CF49C}" presName="parentTextArrow" presStyleLbl="node1" presStyleIdx="0" presStyleCnt="0"/>
      <dgm:spPr/>
    </dgm:pt>
    <dgm:pt modelId="{E9BAA8C3-F4E5-473F-851C-D0B90DC4248B}" type="pres">
      <dgm:prSet presAssocID="{E78F8B81-6B32-408C-ABA3-42582F1CF49C}" presName="arrow" presStyleLbl="alignNode1" presStyleIdx="1" presStyleCnt="3"/>
      <dgm:spPr/>
    </dgm:pt>
    <dgm:pt modelId="{23E12931-B111-4D74-B7A0-C815A495F26B}" type="pres">
      <dgm:prSet presAssocID="{E78F8B81-6B32-408C-ABA3-42582F1CF49C}" presName="descendantArrow" presStyleLbl="bgAccFollowNode1" presStyleIdx="1" presStyleCnt="3"/>
      <dgm:spPr/>
    </dgm:pt>
    <dgm:pt modelId="{3C8686C2-D8CC-4F76-9487-F2BF6E090EED}" type="pres">
      <dgm:prSet presAssocID="{7C212F36-81F2-4354-A4C3-A1A45C364307}" presName="sp" presStyleCnt="0"/>
      <dgm:spPr/>
    </dgm:pt>
    <dgm:pt modelId="{58B41E52-F2FF-4B38-B8FA-1D65682E9CFF}" type="pres">
      <dgm:prSet presAssocID="{F73C8324-E3D0-42FD-BCA3-FCBF06630B76}" presName="arrowAndChildren" presStyleCnt="0"/>
      <dgm:spPr/>
    </dgm:pt>
    <dgm:pt modelId="{DB699523-9CB0-4478-AD2A-2DA998F076C4}" type="pres">
      <dgm:prSet presAssocID="{F73C8324-E3D0-42FD-BCA3-FCBF06630B76}" presName="parentTextArrow" presStyleLbl="node1" presStyleIdx="0" presStyleCnt="0"/>
      <dgm:spPr/>
    </dgm:pt>
    <dgm:pt modelId="{F61668D0-9F54-463B-BA5F-8F55A2F70581}" type="pres">
      <dgm:prSet presAssocID="{F73C8324-E3D0-42FD-BCA3-FCBF06630B76}" presName="arrow" presStyleLbl="alignNode1" presStyleIdx="2" presStyleCnt="3"/>
      <dgm:spPr/>
    </dgm:pt>
    <dgm:pt modelId="{BF4AFEC4-A23E-4456-899E-33E2C1210293}" type="pres">
      <dgm:prSet presAssocID="{F73C8324-E3D0-42FD-BCA3-FCBF06630B76}" presName="descendantArrow" presStyleLbl="bgAccFollowNode1" presStyleIdx="2" presStyleCnt="3" custLinFactNeighborY="2658"/>
      <dgm:spPr/>
    </dgm:pt>
  </dgm:ptLst>
  <dgm:cxnLst>
    <dgm:cxn modelId="{234E8C11-003C-4B03-BF4D-568F822A6B0A}" type="presOf" srcId="{9919CA08-C4DD-444A-9571-A57AF42B3952}" destId="{BF4AFEC4-A23E-4456-899E-33E2C1210293}" srcOrd="0" destOrd="0" presId="urn:microsoft.com/office/officeart/2016/7/layout/VerticalDownArrowProcess"/>
    <dgm:cxn modelId="{6C53F614-50DA-4BD4-8AEA-D1DB4D7B8C40}" srcId="{31BA8AA4-50F3-49A5-8256-1F1E122FC693}" destId="{E78F8B81-6B32-408C-ABA3-42582F1CF49C}" srcOrd="1" destOrd="0" parTransId="{60D13C90-29BF-4F6C-B42D-1CB5D997277A}" sibTransId="{EC8309A8-E112-437E-9A20-6E287D214691}"/>
    <dgm:cxn modelId="{7D76F920-8A7B-486D-BE77-08DB0F70C0EE}" type="presOf" srcId="{31BA8AA4-50F3-49A5-8256-1F1E122FC693}" destId="{7F754D12-B3B4-479C-9819-B37522491CF5}" srcOrd="0" destOrd="0" presId="urn:microsoft.com/office/officeart/2016/7/layout/VerticalDownArrowProcess"/>
    <dgm:cxn modelId="{D46E0026-0866-4743-9D55-F27CEAA7190E}" srcId="{E78F8B81-6B32-408C-ABA3-42582F1CF49C}" destId="{1A6BF717-7241-428F-BD51-6075A85054C5}" srcOrd="1" destOrd="0" parTransId="{B4653AED-426B-426E-B841-ABEF53B1D9B1}" sibTransId="{915886C1-CCD4-4ECB-BD7D-1719D4EFBB38}"/>
    <dgm:cxn modelId="{A81A7B61-33D8-4427-9817-A2948ADA4D8C}" srcId="{E78F8B81-6B32-408C-ABA3-42582F1CF49C}" destId="{01BAFA2B-5928-4A92-9ACF-DA788C3F0F95}" srcOrd="0" destOrd="0" parTransId="{6C60385A-5695-4C8E-B69F-3483F59A3499}" sibTransId="{DAF4DEDA-CE80-4614-9357-4E88E6049C59}"/>
    <dgm:cxn modelId="{C7B4C67C-CDC1-4980-BE4C-34A4EEA3D013}" type="presOf" srcId="{F73C8324-E3D0-42FD-BCA3-FCBF06630B76}" destId="{DB699523-9CB0-4478-AD2A-2DA998F076C4}" srcOrd="0" destOrd="0" presId="urn:microsoft.com/office/officeart/2016/7/layout/VerticalDownArrowProcess"/>
    <dgm:cxn modelId="{0CE92C8D-0E2D-4228-8201-827300B23735}" type="presOf" srcId="{97D1AD1A-3A78-4E6D-ADD5-69A9CB6F4046}" destId="{822A500D-7FB2-464F-A01E-01A86B52D718}" srcOrd="0" destOrd="0" presId="urn:microsoft.com/office/officeart/2016/7/layout/VerticalDownArrowProcess"/>
    <dgm:cxn modelId="{35B8B08F-2A3C-429C-B98C-3E4AB6FCB4B0}" type="presOf" srcId="{2C9BF3EA-04CB-4507-BD9B-C8E0D9A78B48}" destId="{23E12931-B111-4D74-B7A0-C815A495F26B}" srcOrd="0" destOrd="2" presId="urn:microsoft.com/office/officeart/2016/7/layout/VerticalDownArrowProcess"/>
    <dgm:cxn modelId="{044185A8-B00F-42C7-B05C-DA22409FE3D8}" srcId="{31BA8AA4-50F3-49A5-8256-1F1E122FC693}" destId="{97D1AD1A-3A78-4E6D-ADD5-69A9CB6F4046}" srcOrd="2" destOrd="0" parTransId="{F068EEC7-55A7-498E-9235-41C3785092DA}" sibTransId="{AB40226B-709B-4ECE-AD17-7F55AB397143}"/>
    <dgm:cxn modelId="{00B1B7AA-2B69-4F7B-A689-33FF18F166A0}" srcId="{31BA8AA4-50F3-49A5-8256-1F1E122FC693}" destId="{F73C8324-E3D0-42FD-BCA3-FCBF06630B76}" srcOrd="0" destOrd="0" parTransId="{84D983E4-9391-488A-A590-1820B63FE080}" sibTransId="{7C212F36-81F2-4354-A4C3-A1A45C364307}"/>
    <dgm:cxn modelId="{BE4D7FB3-03EA-4746-A8F1-8FF69F996F43}" type="presOf" srcId="{01BAFA2B-5928-4A92-9ACF-DA788C3F0F95}" destId="{23E12931-B111-4D74-B7A0-C815A495F26B}" srcOrd="0" destOrd="0" presId="urn:microsoft.com/office/officeart/2016/7/layout/VerticalDownArrowProcess"/>
    <dgm:cxn modelId="{829973C1-6991-4DF3-A8F9-10ABEA7FB56D}" srcId="{E78F8B81-6B32-408C-ABA3-42582F1CF49C}" destId="{2C9BF3EA-04CB-4507-BD9B-C8E0D9A78B48}" srcOrd="2" destOrd="0" parTransId="{DC8C5689-B03C-4AFC-BF6A-96A7D2043F6C}" sibTransId="{65D81222-1CCF-46F6-9196-494F311B0C2A}"/>
    <dgm:cxn modelId="{5C1406C2-0A79-4D63-98E7-201C510AD4C5}" srcId="{F73C8324-E3D0-42FD-BCA3-FCBF06630B76}" destId="{9919CA08-C4DD-444A-9571-A57AF42B3952}" srcOrd="0" destOrd="0" parTransId="{569E7DE6-90EC-4711-BDBF-2F6D36742E7B}" sibTransId="{7E78BC49-49F9-4A55-B58F-1A5E71B9D047}"/>
    <dgm:cxn modelId="{EDAD50CE-96E2-4F6E-818C-D23F0B9E7ED9}" type="presOf" srcId="{E78F8B81-6B32-408C-ABA3-42582F1CF49C}" destId="{E9BAA8C3-F4E5-473F-851C-D0B90DC4248B}" srcOrd="1" destOrd="0" presId="urn:microsoft.com/office/officeart/2016/7/layout/VerticalDownArrowProcess"/>
    <dgm:cxn modelId="{D237E8D0-C490-4747-B2DB-2AFF628E421F}" type="presOf" srcId="{1A6BF717-7241-428F-BD51-6075A85054C5}" destId="{23E12931-B111-4D74-B7A0-C815A495F26B}" srcOrd="0" destOrd="1" presId="urn:microsoft.com/office/officeart/2016/7/layout/VerticalDownArrowProcess"/>
    <dgm:cxn modelId="{BDEBB6DB-8559-4C2E-9E78-81A7C3B0D380}" type="presOf" srcId="{F73C8324-E3D0-42FD-BCA3-FCBF06630B76}" destId="{F61668D0-9F54-463B-BA5F-8F55A2F70581}" srcOrd="1" destOrd="0" presId="urn:microsoft.com/office/officeart/2016/7/layout/VerticalDownArrowProcess"/>
    <dgm:cxn modelId="{823B7ADE-6E8C-4B48-9EEC-11F190D1C411}" type="presOf" srcId="{E78F8B81-6B32-408C-ABA3-42582F1CF49C}" destId="{E7E78636-0973-4F18-9F81-9307F15B74D4}" srcOrd="0" destOrd="0" presId="urn:microsoft.com/office/officeart/2016/7/layout/VerticalDownArrowProcess"/>
    <dgm:cxn modelId="{1EA7E703-2A54-4E30-87FD-3C3E33DA1C7C}" type="presParOf" srcId="{7F754D12-B3B4-479C-9819-B37522491CF5}" destId="{FC605227-A4BB-42D7-916D-EB7120FB7D15}" srcOrd="0" destOrd="0" presId="urn:microsoft.com/office/officeart/2016/7/layout/VerticalDownArrowProcess"/>
    <dgm:cxn modelId="{4F3F253E-441F-4246-8E21-97830C23983F}" type="presParOf" srcId="{FC605227-A4BB-42D7-916D-EB7120FB7D15}" destId="{822A500D-7FB2-464F-A01E-01A86B52D718}" srcOrd="0" destOrd="0" presId="urn:microsoft.com/office/officeart/2016/7/layout/VerticalDownArrowProcess"/>
    <dgm:cxn modelId="{0CB411E5-7CF9-4331-9468-5AEE5DC02799}" type="presParOf" srcId="{FC605227-A4BB-42D7-916D-EB7120FB7D15}" destId="{76134E4B-7502-4C1C-B75B-47E1DEB4739F}" srcOrd="1" destOrd="0" presId="urn:microsoft.com/office/officeart/2016/7/layout/VerticalDownArrowProcess"/>
    <dgm:cxn modelId="{2F4F0CBF-EAD5-42C7-9BAE-BBB9F70EF5BA}" type="presParOf" srcId="{7F754D12-B3B4-479C-9819-B37522491CF5}" destId="{8C2E2F19-C283-4C3D-9F7E-C8812F01BEA6}" srcOrd="1" destOrd="0" presId="urn:microsoft.com/office/officeart/2016/7/layout/VerticalDownArrowProcess"/>
    <dgm:cxn modelId="{3E57D31C-29B8-4339-AEF6-EBC3F116A5F2}" type="presParOf" srcId="{7F754D12-B3B4-479C-9819-B37522491CF5}" destId="{D5E7484D-1E57-4633-8FF0-BEE1F5DAB3E7}" srcOrd="2" destOrd="0" presId="urn:microsoft.com/office/officeart/2016/7/layout/VerticalDownArrowProcess"/>
    <dgm:cxn modelId="{6A1A2C54-F64D-4AE5-9472-A1D005C30D20}" type="presParOf" srcId="{D5E7484D-1E57-4633-8FF0-BEE1F5DAB3E7}" destId="{E7E78636-0973-4F18-9F81-9307F15B74D4}" srcOrd="0" destOrd="0" presId="urn:microsoft.com/office/officeart/2016/7/layout/VerticalDownArrowProcess"/>
    <dgm:cxn modelId="{19462946-76D1-468C-8CF7-00732DE795C8}" type="presParOf" srcId="{D5E7484D-1E57-4633-8FF0-BEE1F5DAB3E7}" destId="{E9BAA8C3-F4E5-473F-851C-D0B90DC4248B}" srcOrd="1" destOrd="0" presId="urn:microsoft.com/office/officeart/2016/7/layout/VerticalDownArrowProcess"/>
    <dgm:cxn modelId="{DEBAABE3-5144-49D4-9BB2-CD3A2F1347BA}" type="presParOf" srcId="{D5E7484D-1E57-4633-8FF0-BEE1F5DAB3E7}" destId="{23E12931-B111-4D74-B7A0-C815A495F26B}" srcOrd="2" destOrd="0" presId="urn:microsoft.com/office/officeart/2016/7/layout/VerticalDownArrowProcess"/>
    <dgm:cxn modelId="{C41A9A7E-5DCF-4A01-8963-DB0E1F772F98}" type="presParOf" srcId="{7F754D12-B3B4-479C-9819-B37522491CF5}" destId="{3C8686C2-D8CC-4F76-9487-F2BF6E090EED}" srcOrd="3" destOrd="0" presId="urn:microsoft.com/office/officeart/2016/7/layout/VerticalDownArrowProcess"/>
    <dgm:cxn modelId="{3ECDE0D1-494F-4E4F-A8F9-9CF05530D0A3}" type="presParOf" srcId="{7F754D12-B3B4-479C-9819-B37522491CF5}" destId="{58B41E52-F2FF-4B38-B8FA-1D65682E9CFF}" srcOrd="4" destOrd="0" presId="urn:microsoft.com/office/officeart/2016/7/layout/VerticalDownArrowProcess"/>
    <dgm:cxn modelId="{B836FD6B-522F-4B5A-8A2C-1A9E337193B5}" type="presParOf" srcId="{58B41E52-F2FF-4B38-B8FA-1D65682E9CFF}" destId="{DB699523-9CB0-4478-AD2A-2DA998F076C4}" srcOrd="0" destOrd="0" presId="urn:microsoft.com/office/officeart/2016/7/layout/VerticalDownArrowProcess"/>
    <dgm:cxn modelId="{896C6368-A80A-437A-B4F2-5D8FEA56FCEE}" type="presParOf" srcId="{58B41E52-F2FF-4B38-B8FA-1D65682E9CFF}" destId="{F61668D0-9F54-463B-BA5F-8F55A2F70581}" srcOrd="1" destOrd="0" presId="urn:microsoft.com/office/officeart/2016/7/layout/VerticalDownArrowProcess"/>
    <dgm:cxn modelId="{F1A914A8-7262-40E1-997A-7B9631E374AC}" type="presParOf" srcId="{58B41E52-F2FF-4B38-B8FA-1D65682E9CFF}" destId="{BF4AFEC4-A23E-4456-899E-33E2C1210293}"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BA8AA4-50F3-49A5-8256-1F1E122FC693}"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E78F8B81-6B32-408C-ABA3-42582F1CF49C}">
      <dgm:prSet/>
      <dgm:spPr/>
      <dgm:t>
        <a:bodyPr/>
        <a:lstStyle/>
        <a:p>
          <a:r>
            <a:rPr lang="en-US" dirty="0"/>
            <a:t>2</a:t>
          </a:r>
          <a:r>
            <a:rPr lang="en-US" baseline="30000" dirty="0"/>
            <a:t>ème</a:t>
          </a:r>
          <a:r>
            <a:rPr lang="en-US" dirty="0"/>
            <a:t> </a:t>
          </a:r>
          <a:r>
            <a:rPr lang="fr-FR" dirty="0"/>
            <a:t>contribution</a:t>
          </a:r>
          <a:endParaRPr lang="en-US" dirty="0"/>
        </a:p>
      </dgm:t>
    </dgm:pt>
    <dgm:pt modelId="{60D13C90-29BF-4F6C-B42D-1CB5D997277A}" type="parTrans" cxnId="{6C53F614-50DA-4BD4-8AEA-D1DB4D7B8C40}">
      <dgm:prSet/>
      <dgm:spPr/>
      <dgm:t>
        <a:bodyPr/>
        <a:lstStyle/>
        <a:p>
          <a:endParaRPr lang="en-US"/>
        </a:p>
      </dgm:t>
    </dgm:pt>
    <dgm:pt modelId="{EC8309A8-E112-437E-9A20-6E287D214691}" type="sibTrans" cxnId="{6C53F614-50DA-4BD4-8AEA-D1DB4D7B8C40}">
      <dgm:prSet/>
      <dgm:spPr/>
      <dgm:t>
        <a:bodyPr/>
        <a:lstStyle/>
        <a:p>
          <a:endParaRPr lang="en-US"/>
        </a:p>
      </dgm:t>
    </dgm:pt>
    <dgm:pt modelId="{97D1AD1A-3A78-4E6D-ADD5-69A9CB6F4046}">
      <dgm:prSet/>
      <dgm:spPr/>
      <dgm:t>
        <a:bodyPr/>
        <a:lstStyle/>
        <a:p>
          <a:r>
            <a:rPr lang="en-US" dirty="0"/>
            <a:t>3</a:t>
          </a:r>
          <a:r>
            <a:rPr lang="en-US" baseline="30000" dirty="0"/>
            <a:t>ème</a:t>
          </a:r>
          <a:r>
            <a:rPr lang="en-US" dirty="0"/>
            <a:t> </a:t>
          </a:r>
          <a:r>
            <a:rPr lang="fr-FR" dirty="0"/>
            <a:t>contribution</a:t>
          </a:r>
          <a:endParaRPr lang="en-US" dirty="0"/>
        </a:p>
      </dgm:t>
    </dgm:pt>
    <dgm:pt modelId="{F068EEC7-55A7-498E-9235-41C3785092DA}" type="parTrans" cxnId="{044185A8-B00F-42C7-B05C-DA22409FE3D8}">
      <dgm:prSet/>
      <dgm:spPr/>
      <dgm:t>
        <a:bodyPr/>
        <a:lstStyle/>
        <a:p>
          <a:endParaRPr lang="en-US"/>
        </a:p>
      </dgm:t>
    </dgm:pt>
    <dgm:pt modelId="{AB40226B-709B-4ECE-AD17-7F55AB397143}" type="sibTrans" cxnId="{044185A8-B00F-42C7-B05C-DA22409FE3D8}">
      <dgm:prSet/>
      <dgm:spPr/>
      <dgm:t>
        <a:bodyPr/>
        <a:lstStyle/>
        <a:p>
          <a:endParaRPr lang="en-US"/>
        </a:p>
      </dgm:t>
    </dgm:pt>
    <dgm:pt modelId="{9919CA08-C4DD-444A-9571-A57AF42B3952}">
      <dgm:prSet custT="1"/>
      <dgm:spPr/>
      <dgm:t>
        <a:bodyPr/>
        <a:lstStyle/>
        <a:p>
          <a:r>
            <a:rPr lang="fr-FR" sz="2000" dirty="0"/>
            <a:t>Prise en main du simulateur F2T</a:t>
          </a:r>
        </a:p>
        <a:p>
          <a:r>
            <a:rPr lang="fr-FR" sz="2000" dirty="0"/>
            <a:t>Découverte de l’accessibilité d’un jeu par le son</a:t>
          </a:r>
        </a:p>
        <a:p>
          <a:r>
            <a:rPr lang="fr-FR" sz="2000" dirty="0"/>
            <a:t>Amélioration du jeu Dodge </a:t>
          </a:r>
        </a:p>
      </dgm:t>
    </dgm:pt>
    <dgm:pt modelId="{569E7DE6-90EC-4711-BDBF-2F6D36742E7B}" type="parTrans" cxnId="{5C1406C2-0A79-4D63-98E7-201C510AD4C5}">
      <dgm:prSet/>
      <dgm:spPr/>
      <dgm:t>
        <a:bodyPr/>
        <a:lstStyle/>
        <a:p>
          <a:endParaRPr lang="fr-FR"/>
        </a:p>
      </dgm:t>
    </dgm:pt>
    <dgm:pt modelId="{7E78BC49-49F9-4A55-B58F-1A5E71B9D047}" type="sibTrans" cxnId="{5C1406C2-0A79-4D63-98E7-201C510AD4C5}">
      <dgm:prSet/>
      <dgm:spPr/>
      <dgm:t>
        <a:bodyPr/>
        <a:lstStyle/>
        <a:p>
          <a:endParaRPr lang="fr-FR"/>
        </a:p>
      </dgm:t>
    </dgm:pt>
    <dgm:pt modelId="{F73C8324-E3D0-42FD-BCA3-FCBF06630B76}">
      <dgm:prSet/>
      <dgm:spPr/>
      <dgm:t>
        <a:bodyPr/>
        <a:lstStyle/>
        <a:p>
          <a:r>
            <a:rPr lang="fr-FR" dirty="0"/>
            <a:t>1</a:t>
          </a:r>
          <a:r>
            <a:rPr lang="fr-FR" baseline="30000" dirty="0"/>
            <a:t>ère</a:t>
          </a:r>
          <a:r>
            <a:rPr lang="fr-FR" dirty="0"/>
            <a:t> contribution</a:t>
          </a:r>
          <a:endParaRPr lang="en-US" dirty="0"/>
        </a:p>
      </dgm:t>
    </dgm:pt>
    <dgm:pt modelId="{7C212F36-81F2-4354-A4C3-A1A45C364307}" type="sibTrans" cxnId="{00B1B7AA-2B69-4F7B-A689-33FF18F166A0}">
      <dgm:prSet/>
      <dgm:spPr/>
      <dgm:t>
        <a:bodyPr/>
        <a:lstStyle/>
        <a:p>
          <a:endParaRPr lang="en-US"/>
        </a:p>
      </dgm:t>
    </dgm:pt>
    <dgm:pt modelId="{84D983E4-9391-488A-A590-1820B63FE080}" type="parTrans" cxnId="{00B1B7AA-2B69-4F7B-A689-33FF18F166A0}">
      <dgm:prSet/>
      <dgm:spPr/>
      <dgm:t>
        <a:bodyPr/>
        <a:lstStyle/>
        <a:p>
          <a:endParaRPr lang="en-US"/>
        </a:p>
      </dgm:t>
    </dgm:pt>
    <dgm:pt modelId="{01BAFA2B-5928-4A92-9ACF-DA788C3F0F95}">
      <dgm:prSet custT="1"/>
      <dgm:spPr/>
      <dgm:t>
        <a:bodyPr/>
        <a:lstStyle/>
        <a:p>
          <a:r>
            <a:rPr lang="fr-FR" sz="2000" dirty="0"/>
            <a:t>Création d’un jeu de mémoire audio en langage web</a:t>
          </a:r>
        </a:p>
      </dgm:t>
    </dgm:pt>
    <dgm:pt modelId="{6C60385A-5695-4C8E-B69F-3483F59A3499}" type="parTrans" cxnId="{A81A7B61-33D8-4427-9817-A2948ADA4D8C}">
      <dgm:prSet/>
      <dgm:spPr/>
      <dgm:t>
        <a:bodyPr/>
        <a:lstStyle/>
        <a:p>
          <a:endParaRPr lang="fr-FR"/>
        </a:p>
      </dgm:t>
    </dgm:pt>
    <dgm:pt modelId="{DAF4DEDA-CE80-4614-9357-4E88E6049C59}" type="sibTrans" cxnId="{A81A7B61-33D8-4427-9817-A2948ADA4D8C}">
      <dgm:prSet/>
      <dgm:spPr/>
      <dgm:t>
        <a:bodyPr/>
        <a:lstStyle/>
        <a:p>
          <a:endParaRPr lang="fr-FR"/>
        </a:p>
      </dgm:t>
    </dgm:pt>
    <dgm:pt modelId="{1A6BF717-7241-428F-BD51-6075A85054C5}">
      <dgm:prSet custT="1"/>
      <dgm:spPr/>
      <dgm:t>
        <a:bodyPr/>
        <a:lstStyle/>
        <a:p>
          <a:r>
            <a:rPr lang="fr-FR" sz="2000" dirty="0"/>
            <a:t>Utilisation de l’audio de manière intelligente</a:t>
          </a:r>
        </a:p>
      </dgm:t>
    </dgm:pt>
    <dgm:pt modelId="{B4653AED-426B-426E-B841-ABEF53B1D9B1}" type="parTrans" cxnId="{D46E0026-0866-4743-9D55-F27CEAA7190E}">
      <dgm:prSet/>
      <dgm:spPr/>
      <dgm:t>
        <a:bodyPr/>
        <a:lstStyle/>
        <a:p>
          <a:endParaRPr lang="fr-FR"/>
        </a:p>
      </dgm:t>
    </dgm:pt>
    <dgm:pt modelId="{915886C1-CCD4-4ECB-BD7D-1719D4EFBB38}" type="sibTrans" cxnId="{D46E0026-0866-4743-9D55-F27CEAA7190E}">
      <dgm:prSet/>
      <dgm:spPr/>
      <dgm:t>
        <a:bodyPr/>
        <a:lstStyle/>
        <a:p>
          <a:endParaRPr lang="fr-FR"/>
        </a:p>
      </dgm:t>
    </dgm:pt>
    <dgm:pt modelId="{2C9BF3EA-04CB-4507-BD9B-C8E0D9A78B48}">
      <dgm:prSet custT="1"/>
      <dgm:spPr/>
      <dgm:t>
        <a:bodyPr/>
        <a:lstStyle/>
        <a:p>
          <a:r>
            <a:rPr lang="fr-FR" sz="2000" dirty="0"/>
            <a:t>Accessibilité du site web</a:t>
          </a:r>
        </a:p>
      </dgm:t>
    </dgm:pt>
    <dgm:pt modelId="{DC8C5689-B03C-4AFC-BF6A-96A7D2043F6C}" type="parTrans" cxnId="{829973C1-6991-4DF3-A8F9-10ABEA7FB56D}">
      <dgm:prSet/>
      <dgm:spPr/>
      <dgm:t>
        <a:bodyPr/>
        <a:lstStyle/>
        <a:p>
          <a:endParaRPr lang="fr-FR"/>
        </a:p>
      </dgm:t>
    </dgm:pt>
    <dgm:pt modelId="{65D81222-1CCF-46F6-9196-494F311B0C2A}" type="sibTrans" cxnId="{829973C1-6991-4DF3-A8F9-10ABEA7FB56D}">
      <dgm:prSet/>
      <dgm:spPr/>
      <dgm:t>
        <a:bodyPr/>
        <a:lstStyle/>
        <a:p>
          <a:endParaRPr lang="fr-FR"/>
        </a:p>
      </dgm:t>
    </dgm:pt>
    <dgm:pt modelId="{F51D708B-BC85-45C2-906E-F29B6051CF16}">
      <dgm:prSet custT="1"/>
      <dgm:spPr/>
      <dgm:t>
        <a:bodyPr/>
        <a:lstStyle/>
        <a:p>
          <a:r>
            <a:rPr lang="fr-FR" sz="2000" dirty="0"/>
            <a:t>Création d’un jeu de type </a:t>
          </a:r>
          <a:r>
            <a:rPr lang="fr-FR" sz="2000" dirty="0" err="1"/>
            <a:t>Pacman</a:t>
          </a:r>
          <a:r>
            <a:rPr lang="fr-FR" sz="2000" dirty="0"/>
            <a:t> en JAVA : </a:t>
          </a:r>
          <a:r>
            <a:rPr lang="fr-FR" sz="2000" dirty="0" err="1"/>
            <a:t>KnightMan</a:t>
          </a:r>
          <a:endParaRPr lang="fr-FR" sz="2000" dirty="0"/>
        </a:p>
        <a:p>
          <a:r>
            <a:rPr lang="fr-FR" sz="2000" dirty="0"/>
            <a:t>Utilisation du son au sein du jeu</a:t>
          </a:r>
        </a:p>
        <a:p>
          <a:r>
            <a:rPr lang="fr-FR" sz="2000" dirty="0"/>
            <a:t>Utilisation de la </a:t>
          </a:r>
          <a:r>
            <a:rPr lang="fr-FR" sz="2000" dirty="0" err="1"/>
            <a:t>tactibelt</a:t>
          </a:r>
          <a:r>
            <a:rPr lang="fr-FR" sz="2000" dirty="0"/>
            <a:t> avec le jeu</a:t>
          </a:r>
        </a:p>
      </dgm:t>
    </dgm:pt>
    <dgm:pt modelId="{0A38A57D-3AFC-490F-814B-9FEFF2A24B5B}" type="parTrans" cxnId="{4ABC9A3F-66E0-4EA0-9890-29916DCF363E}">
      <dgm:prSet/>
      <dgm:spPr/>
      <dgm:t>
        <a:bodyPr/>
        <a:lstStyle/>
        <a:p>
          <a:endParaRPr lang="fr-FR"/>
        </a:p>
      </dgm:t>
    </dgm:pt>
    <dgm:pt modelId="{7CB63294-1E6E-4203-B119-BA11EC39C008}" type="sibTrans" cxnId="{4ABC9A3F-66E0-4EA0-9890-29916DCF363E}">
      <dgm:prSet/>
      <dgm:spPr/>
      <dgm:t>
        <a:bodyPr/>
        <a:lstStyle/>
        <a:p>
          <a:endParaRPr lang="fr-FR"/>
        </a:p>
      </dgm:t>
    </dgm:pt>
    <dgm:pt modelId="{7F754D12-B3B4-479C-9819-B37522491CF5}" type="pres">
      <dgm:prSet presAssocID="{31BA8AA4-50F3-49A5-8256-1F1E122FC693}" presName="Name0" presStyleCnt="0">
        <dgm:presLayoutVars>
          <dgm:dir/>
          <dgm:animLvl val="lvl"/>
          <dgm:resizeHandles val="exact"/>
        </dgm:presLayoutVars>
      </dgm:prSet>
      <dgm:spPr/>
    </dgm:pt>
    <dgm:pt modelId="{FC605227-A4BB-42D7-916D-EB7120FB7D15}" type="pres">
      <dgm:prSet presAssocID="{97D1AD1A-3A78-4E6D-ADD5-69A9CB6F4046}" presName="boxAndChildren" presStyleCnt="0"/>
      <dgm:spPr/>
    </dgm:pt>
    <dgm:pt modelId="{822A500D-7FB2-464F-A01E-01A86B52D718}" type="pres">
      <dgm:prSet presAssocID="{97D1AD1A-3A78-4E6D-ADD5-69A9CB6F4046}" presName="parentTextBox" presStyleLbl="alignNode1" presStyleIdx="0" presStyleCnt="3"/>
      <dgm:spPr/>
    </dgm:pt>
    <dgm:pt modelId="{76134E4B-7502-4C1C-B75B-47E1DEB4739F}" type="pres">
      <dgm:prSet presAssocID="{97D1AD1A-3A78-4E6D-ADD5-69A9CB6F4046}" presName="descendantBox" presStyleLbl="bgAccFollowNode1" presStyleIdx="0" presStyleCnt="3"/>
      <dgm:spPr/>
    </dgm:pt>
    <dgm:pt modelId="{8C2E2F19-C283-4C3D-9F7E-C8812F01BEA6}" type="pres">
      <dgm:prSet presAssocID="{EC8309A8-E112-437E-9A20-6E287D214691}" presName="sp" presStyleCnt="0"/>
      <dgm:spPr/>
    </dgm:pt>
    <dgm:pt modelId="{D5E7484D-1E57-4633-8FF0-BEE1F5DAB3E7}" type="pres">
      <dgm:prSet presAssocID="{E78F8B81-6B32-408C-ABA3-42582F1CF49C}" presName="arrowAndChildren" presStyleCnt="0"/>
      <dgm:spPr/>
    </dgm:pt>
    <dgm:pt modelId="{E7E78636-0973-4F18-9F81-9307F15B74D4}" type="pres">
      <dgm:prSet presAssocID="{E78F8B81-6B32-408C-ABA3-42582F1CF49C}" presName="parentTextArrow" presStyleLbl="node1" presStyleIdx="0" presStyleCnt="0"/>
      <dgm:spPr/>
    </dgm:pt>
    <dgm:pt modelId="{E9BAA8C3-F4E5-473F-851C-D0B90DC4248B}" type="pres">
      <dgm:prSet presAssocID="{E78F8B81-6B32-408C-ABA3-42582F1CF49C}" presName="arrow" presStyleLbl="alignNode1" presStyleIdx="1" presStyleCnt="3"/>
      <dgm:spPr/>
    </dgm:pt>
    <dgm:pt modelId="{23E12931-B111-4D74-B7A0-C815A495F26B}" type="pres">
      <dgm:prSet presAssocID="{E78F8B81-6B32-408C-ABA3-42582F1CF49C}" presName="descendantArrow" presStyleLbl="bgAccFollowNode1" presStyleIdx="1" presStyleCnt="3"/>
      <dgm:spPr/>
    </dgm:pt>
    <dgm:pt modelId="{3C8686C2-D8CC-4F76-9487-F2BF6E090EED}" type="pres">
      <dgm:prSet presAssocID="{7C212F36-81F2-4354-A4C3-A1A45C364307}" presName="sp" presStyleCnt="0"/>
      <dgm:spPr/>
    </dgm:pt>
    <dgm:pt modelId="{58B41E52-F2FF-4B38-B8FA-1D65682E9CFF}" type="pres">
      <dgm:prSet presAssocID="{F73C8324-E3D0-42FD-BCA3-FCBF06630B76}" presName="arrowAndChildren" presStyleCnt="0"/>
      <dgm:spPr/>
    </dgm:pt>
    <dgm:pt modelId="{DB699523-9CB0-4478-AD2A-2DA998F076C4}" type="pres">
      <dgm:prSet presAssocID="{F73C8324-E3D0-42FD-BCA3-FCBF06630B76}" presName="parentTextArrow" presStyleLbl="node1" presStyleIdx="0" presStyleCnt="0"/>
      <dgm:spPr/>
    </dgm:pt>
    <dgm:pt modelId="{F61668D0-9F54-463B-BA5F-8F55A2F70581}" type="pres">
      <dgm:prSet presAssocID="{F73C8324-E3D0-42FD-BCA3-FCBF06630B76}" presName="arrow" presStyleLbl="alignNode1" presStyleIdx="2" presStyleCnt="3"/>
      <dgm:spPr/>
    </dgm:pt>
    <dgm:pt modelId="{BF4AFEC4-A23E-4456-899E-33E2C1210293}" type="pres">
      <dgm:prSet presAssocID="{F73C8324-E3D0-42FD-BCA3-FCBF06630B76}" presName="descendantArrow" presStyleLbl="bgAccFollowNode1" presStyleIdx="2" presStyleCnt="3" custLinFactNeighborY="2658"/>
      <dgm:spPr/>
    </dgm:pt>
  </dgm:ptLst>
  <dgm:cxnLst>
    <dgm:cxn modelId="{234E8C11-003C-4B03-BF4D-568F822A6B0A}" type="presOf" srcId="{9919CA08-C4DD-444A-9571-A57AF42B3952}" destId="{BF4AFEC4-A23E-4456-899E-33E2C1210293}" srcOrd="0" destOrd="0" presId="urn:microsoft.com/office/officeart/2016/7/layout/VerticalDownArrowProcess"/>
    <dgm:cxn modelId="{6C53F614-50DA-4BD4-8AEA-D1DB4D7B8C40}" srcId="{31BA8AA4-50F3-49A5-8256-1F1E122FC693}" destId="{E78F8B81-6B32-408C-ABA3-42582F1CF49C}" srcOrd="1" destOrd="0" parTransId="{60D13C90-29BF-4F6C-B42D-1CB5D997277A}" sibTransId="{EC8309A8-E112-437E-9A20-6E287D214691}"/>
    <dgm:cxn modelId="{7D76F920-8A7B-486D-BE77-08DB0F70C0EE}" type="presOf" srcId="{31BA8AA4-50F3-49A5-8256-1F1E122FC693}" destId="{7F754D12-B3B4-479C-9819-B37522491CF5}" srcOrd="0" destOrd="0" presId="urn:microsoft.com/office/officeart/2016/7/layout/VerticalDownArrowProcess"/>
    <dgm:cxn modelId="{D46E0026-0866-4743-9D55-F27CEAA7190E}" srcId="{E78F8B81-6B32-408C-ABA3-42582F1CF49C}" destId="{1A6BF717-7241-428F-BD51-6075A85054C5}" srcOrd="1" destOrd="0" parTransId="{B4653AED-426B-426E-B841-ABEF53B1D9B1}" sibTransId="{915886C1-CCD4-4ECB-BD7D-1719D4EFBB38}"/>
    <dgm:cxn modelId="{4ABC9A3F-66E0-4EA0-9890-29916DCF363E}" srcId="{97D1AD1A-3A78-4E6D-ADD5-69A9CB6F4046}" destId="{F51D708B-BC85-45C2-906E-F29B6051CF16}" srcOrd="0" destOrd="0" parTransId="{0A38A57D-3AFC-490F-814B-9FEFF2A24B5B}" sibTransId="{7CB63294-1E6E-4203-B119-BA11EC39C008}"/>
    <dgm:cxn modelId="{A81A7B61-33D8-4427-9817-A2948ADA4D8C}" srcId="{E78F8B81-6B32-408C-ABA3-42582F1CF49C}" destId="{01BAFA2B-5928-4A92-9ACF-DA788C3F0F95}" srcOrd="0" destOrd="0" parTransId="{6C60385A-5695-4C8E-B69F-3483F59A3499}" sibTransId="{DAF4DEDA-CE80-4614-9357-4E88E6049C59}"/>
    <dgm:cxn modelId="{C7B4C67C-CDC1-4980-BE4C-34A4EEA3D013}" type="presOf" srcId="{F73C8324-E3D0-42FD-BCA3-FCBF06630B76}" destId="{DB699523-9CB0-4478-AD2A-2DA998F076C4}" srcOrd="0" destOrd="0" presId="urn:microsoft.com/office/officeart/2016/7/layout/VerticalDownArrowProcess"/>
    <dgm:cxn modelId="{0CE92C8D-0E2D-4228-8201-827300B23735}" type="presOf" srcId="{97D1AD1A-3A78-4E6D-ADD5-69A9CB6F4046}" destId="{822A500D-7FB2-464F-A01E-01A86B52D718}" srcOrd="0" destOrd="0" presId="urn:microsoft.com/office/officeart/2016/7/layout/VerticalDownArrowProcess"/>
    <dgm:cxn modelId="{35B8B08F-2A3C-429C-B98C-3E4AB6FCB4B0}" type="presOf" srcId="{2C9BF3EA-04CB-4507-BD9B-C8E0D9A78B48}" destId="{23E12931-B111-4D74-B7A0-C815A495F26B}" srcOrd="0" destOrd="2" presId="urn:microsoft.com/office/officeart/2016/7/layout/VerticalDownArrowProcess"/>
    <dgm:cxn modelId="{044185A8-B00F-42C7-B05C-DA22409FE3D8}" srcId="{31BA8AA4-50F3-49A5-8256-1F1E122FC693}" destId="{97D1AD1A-3A78-4E6D-ADD5-69A9CB6F4046}" srcOrd="2" destOrd="0" parTransId="{F068EEC7-55A7-498E-9235-41C3785092DA}" sibTransId="{AB40226B-709B-4ECE-AD17-7F55AB397143}"/>
    <dgm:cxn modelId="{00B1B7AA-2B69-4F7B-A689-33FF18F166A0}" srcId="{31BA8AA4-50F3-49A5-8256-1F1E122FC693}" destId="{F73C8324-E3D0-42FD-BCA3-FCBF06630B76}" srcOrd="0" destOrd="0" parTransId="{84D983E4-9391-488A-A590-1820B63FE080}" sibTransId="{7C212F36-81F2-4354-A4C3-A1A45C364307}"/>
    <dgm:cxn modelId="{BE4D7FB3-03EA-4746-A8F1-8FF69F996F43}" type="presOf" srcId="{01BAFA2B-5928-4A92-9ACF-DA788C3F0F95}" destId="{23E12931-B111-4D74-B7A0-C815A495F26B}" srcOrd="0" destOrd="0" presId="urn:microsoft.com/office/officeart/2016/7/layout/VerticalDownArrowProcess"/>
    <dgm:cxn modelId="{0C7F30B4-F26A-4F78-9A5D-8B3CC2AF1DEF}" type="presOf" srcId="{F51D708B-BC85-45C2-906E-F29B6051CF16}" destId="{76134E4B-7502-4C1C-B75B-47E1DEB4739F}" srcOrd="0" destOrd="0" presId="urn:microsoft.com/office/officeart/2016/7/layout/VerticalDownArrowProcess"/>
    <dgm:cxn modelId="{829973C1-6991-4DF3-A8F9-10ABEA7FB56D}" srcId="{E78F8B81-6B32-408C-ABA3-42582F1CF49C}" destId="{2C9BF3EA-04CB-4507-BD9B-C8E0D9A78B48}" srcOrd="2" destOrd="0" parTransId="{DC8C5689-B03C-4AFC-BF6A-96A7D2043F6C}" sibTransId="{65D81222-1CCF-46F6-9196-494F311B0C2A}"/>
    <dgm:cxn modelId="{5C1406C2-0A79-4D63-98E7-201C510AD4C5}" srcId="{F73C8324-E3D0-42FD-BCA3-FCBF06630B76}" destId="{9919CA08-C4DD-444A-9571-A57AF42B3952}" srcOrd="0" destOrd="0" parTransId="{569E7DE6-90EC-4711-BDBF-2F6D36742E7B}" sibTransId="{7E78BC49-49F9-4A55-B58F-1A5E71B9D047}"/>
    <dgm:cxn modelId="{EDAD50CE-96E2-4F6E-818C-D23F0B9E7ED9}" type="presOf" srcId="{E78F8B81-6B32-408C-ABA3-42582F1CF49C}" destId="{E9BAA8C3-F4E5-473F-851C-D0B90DC4248B}" srcOrd="1" destOrd="0" presId="urn:microsoft.com/office/officeart/2016/7/layout/VerticalDownArrowProcess"/>
    <dgm:cxn modelId="{D237E8D0-C490-4747-B2DB-2AFF628E421F}" type="presOf" srcId="{1A6BF717-7241-428F-BD51-6075A85054C5}" destId="{23E12931-B111-4D74-B7A0-C815A495F26B}" srcOrd="0" destOrd="1" presId="urn:microsoft.com/office/officeart/2016/7/layout/VerticalDownArrowProcess"/>
    <dgm:cxn modelId="{BDEBB6DB-8559-4C2E-9E78-81A7C3B0D380}" type="presOf" srcId="{F73C8324-E3D0-42FD-BCA3-FCBF06630B76}" destId="{F61668D0-9F54-463B-BA5F-8F55A2F70581}" srcOrd="1" destOrd="0" presId="urn:microsoft.com/office/officeart/2016/7/layout/VerticalDownArrowProcess"/>
    <dgm:cxn modelId="{823B7ADE-6E8C-4B48-9EEC-11F190D1C411}" type="presOf" srcId="{E78F8B81-6B32-408C-ABA3-42582F1CF49C}" destId="{E7E78636-0973-4F18-9F81-9307F15B74D4}" srcOrd="0" destOrd="0" presId="urn:microsoft.com/office/officeart/2016/7/layout/VerticalDownArrowProcess"/>
    <dgm:cxn modelId="{1EA7E703-2A54-4E30-87FD-3C3E33DA1C7C}" type="presParOf" srcId="{7F754D12-B3B4-479C-9819-B37522491CF5}" destId="{FC605227-A4BB-42D7-916D-EB7120FB7D15}" srcOrd="0" destOrd="0" presId="urn:microsoft.com/office/officeart/2016/7/layout/VerticalDownArrowProcess"/>
    <dgm:cxn modelId="{4F3F253E-441F-4246-8E21-97830C23983F}" type="presParOf" srcId="{FC605227-A4BB-42D7-916D-EB7120FB7D15}" destId="{822A500D-7FB2-464F-A01E-01A86B52D718}" srcOrd="0" destOrd="0" presId="urn:microsoft.com/office/officeart/2016/7/layout/VerticalDownArrowProcess"/>
    <dgm:cxn modelId="{0CB411E5-7CF9-4331-9468-5AEE5DC02799}" type="presParOf" srcId="{FC605227-A4BB-42D7-916D-EB7120FB7D15}" destId="{76134E4B-7502-4C1C-B75B-47E1DEB4739F}" srcOrd="1" destOrd="0" presId="urn:microsoft.com/office/officeart/2016/7/layout/VerticalDownArrowProcess"/>
    <dgm:cxn modelId="{2F4F0CBF-EAD5-42C7-9BAE-BBB9F70EF5BA}" type="presParOf" srcId="{7F754D12-B3B4-479C-9819-B37522491CF5}" destId="{8C2E2F19-C283-4C3D-9F7E-C8812F01BEA6}" srcOrd="1" destOrd="0" presId="urn:microsoft.com/office/officeart/2016/7/layout/VerticalDownArrowProcess"/>
    <dgm:cxn modelId="{3E57D31C-29B8-4339-AEF6-EBC3F116A5F2}" type="presParOf" srcId="{7F754D12-B3B4-479C-9819-B37522491CF5}" destId="{D5E7484D-1E57-4633-8FF0-BEE1F5DAB3E7}" srcOrd="2" destOrd="0" presId="urn:microsoft.com/office/officeart/2016/7/layout/VerticalDownArrowProcess"/>
    <dgm:cxn modelId="{6A1A2C54-F64D-4AE5-9472-A1D005C30D20}" type="presParOf" srcId="{D5E7484D-1E57-4633-8FF0-BEE1F5DAB3E7}" destId="{E7E78636-0973-4F18-9F81-9307F15B74D4}" srcOrd="0" destOrd="0" presId="urn:microsoft.com/office/officeart/2016/7/layout/VerticalDownArrowProcess"/>
    <dgm:cxn modelId="{19462946-76D1-468C-8CF7-00732DE795C8}" type="presParOf" srcId="{D5E7484D-1E57-4633-8FF0-BEE1F5DAB3E7}" destId="{E9BAA8C3-F4E5-473F-851C-D0B90DC4248B}" srcOrd="1" destOrd="0" presId="urn:microsoft.com/office/officeart/2016/7/layout/VerticalDownArrowProcess"/>
    <dgm:cxn modelId="{DEBAABE3-5144-49D4-9BB2-CD3A2F1347BA}" type="presParOf" srcId="{D5E7484D-1E57-4633-8FF0-BEE1F5DAB3E7}" destId="{23E12931-B111-4D74-B7A0-C815A495F26B}" srcOrd="2" destOrd="0" presId="urn:microsoft.com/office/officeart/2016/7/layout/VerticalDownArrowProcess"/>
    <dgm:cxn modelId="{C41A9A7E-5DCF-4A01-8963-DB0E1F772F98}" type="presParOf" srcId="{7F754D12-B3B4-479C-9819-B37522491CF5}" destId="{3C8686C2-D8CC-4F76-9487-F2BF6E090EED}" srcOrd="3" destOrd="0" presId="urn:microsoft.com/office/officeart/2016/7/layout/VerticalDownArrowProcess"/>
    <dgm:cxn modelId="{3ECDE0D1-494F-4E4F-A8F9-9CF05530D0A3}" type="presParOf" srcId="{7F754D12-B3B4-479C-9819-B37522491CF5}" destId="{58B41E52-F2FF-4B38-B8FA-1D65682E9CFF}" srcOrd="4" destOrd="0" presId="urn:microsoft.com/office/officeart/2016/7/layout/VerticalDownArrowProcess"/>
    <dgm:cxn modelId="{B836FD6B-522F-4B5A-8A2C-1A9E337193B5}" type="presParOf" srcId="{58B41E52-F2FF-4B38-B8FA-1D65682E9CFF}" destId="{DB699523-9CB0-4478-AD2A-2DA998F076C4}" srcOrd="0" destOrd="0" presId="urn:microsoft.com/office/officeart/2016/7/layout/VerticalDownArrowProcess"/>
    <dgm:cxn modelId="{896C6368-A80A-437A-B4F2-5D8FEA56FCEE}" type="presParOf" srcId="{58B41E52-F2FF-4B38-B8FA-1D65682E9CFF}" destId="{F61668D0-9F54-463B-BA5F-8F55A2F70581}" srcOrd="1" destOrd="0" presId="urn:microsoft.com/office/officeart/2016/7/layout/VerticalDownArrowProcess"/>
    <dgm:cxn modelId="{F1A914A8-7262-40E1-997A-7B9631E374AC}" type="presParOf" srcId="{58B41E52-F2FF-4B38-B8FA-1D65682E9CFF}" destId="{BF4AFEC4-A23E-4456-899E-33E2C1210293}"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86811E-68ED-4D71-A067-5ED2305F5E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339F461-223F-48F7-8F8A-A2E354F73A06}">
      <dgm:prSet/>
      <dgm:spPr/>
      <dgm:t>
        <a:bodyPr/>
        <a:lstStyle/>
        <a:p>
          <a:r>
            <a:rPr lang="fr-FR" dirty="0">
              <a:solidFill>
                <a:schemeClr val="bg1">
                  <a:lumMod val="65000"/>
                </a:schemeClr>
              </a:solidFill>
            </a:rPr>
            <a:t>1.Présentation du laboratoire</a:t>
          </a:r>
          <a:endParaRPr lang="en-US" dirty="0">
            <a:solidFill>
              <a:schemeClr val="bg1">
                <a:lumMod val="65000"/>
              </a:schemeClr>
            </a:solidFill>
          </a:endParaRPr>
        </a:p>
      </dgm:t>
    </dgm:pt>
    <dgm:pt modelId="{5476F55A-6DC9-4EA0-B18D-F1C46935CEA4}" type="parTrans" cxnId="{B7014254-816F-4CF5-B356-EB8DCE310F42}">
      <dgm:prSet/>
      <dgm:spPr/>
      <dgm:t>
        <a:bodyPr/>
        <a:lstStyle/>
        <a:p>
          <a:endParaRPr lang="en-US"/>
        </a:p>
      </dgm:t>
    </dgm:pt>
    <dgm:pt modelId="{0A083F3B-6BE3-4BC9-9FDA-C9CB79AA2E40}" type="sibTrans" cxnId="{B7014254-816F-4CF5-B356-EB8DCE310F42}">
      <dgm:prSet/>
      <dgm:spPr/>
      <dgm:t>
        <a:bodyPr/>
        <a:lstStyle/>
        <a:p>
          <a:endParaRPr lang="en-US"/>
        </a:p>
      </dgm:t>
    </dgm:pt>
    <dgm:pt modelId="{79586514-5CE0-454A-A0D1-C32CD95CEA72}">
      <dgm:prSet/>
      <dgm:spPr/>
      <dgm:t>
        <a:bodyPr/>
        <a:lstStyle/>
        <a:p>
          <a:r>
            <a:rPr lang="fr-FR" dirty="0">
              <a:solidFill>
                <a:schemeClr val="bg1">
                  <a:lumMod val="65000"/>
                </a:schemeClr>
              </a:solidFill>
            </a:rPr>
            <a:t>2.Contexte et objectifs du stage</a:t>
          </a:r>
          <a:endParaRPr lang="en-US" dirty="0">
            <a:solidFill>
              <a:schemeClr val="bg1">
                <a:lumMod val="65000"/>
              </a:schemeClr>
            </a:solidFill>
          </a:endParaRPr>
        </a:p>
      </dgm:t>
    </dgm:pt>
    <dgm:pt modelId="{A3510A88-C70C-4314-A2A5-7FD7F7B0306E}" type="parTrans" cxnId="{F1F95F04-AA47-4771-83B7-60DBD00216C3}">
      <dgm:prSet/>
      <dgm:spPr/>
      <dgm:t>
        <a:bodyPr/>
        <a:lstStyle/>
        <a:p>
          <a:endParaRPr lang="en-US"/>
        </a:p>
      </dgm:t>
    </dgm:pt>
    <dgm:pt modelId="{B6A28016-47D1-4965-8AFB-B53699CBA11C}" type="sibTrans" cxnId="{F1F95F04-AA47-4771-83B7-60DBD00216C3}">
      <dgm:prSet/>
      <dgm:spPr/>
      <dgm:t>
        <a:bodyPr/>
        <a:lstStyle/>
        <a:p>
          <a:endParaRPr lang="en-US"/>
        </a:p>
      </dgm:t>
    </dgm:pt>
    <dgm:pt modelId="{F11DA2DC-324F-4BFB-BF2E-A40B2D7FA2E7}">
      <dgm:prSet/>
      <dgm:spPr/>
      <dgm:t>
        <a:bodyPr/>
        <a:lstStyle/>
        <a:p>
          <a:r>
            <a:rPr lang="fr-FR" dirty="0">
              <a:solidFill>
                <a:schemeClr val="bg1">
                  <a:lumMod val="65000"/>
                </a:schemeClr>
              </a:solidFill>
            </a:rPr>
            <a:t>3.Dispositifs utilisés</a:t>
          </a:r>
          <a:endParaRPr lang="en-US" dirty="0">
            <a:solidFill>
              <a:schemeClr val="bg1">
                <a:lumMod val="65000"/>
              </a:schemeClr>
            </a:solidFill>
          </a:endParaRPr>
        </a:p>
      </dgm:t>
    </dgm:pt>
    <dgm:pt modelId="{43D8BEEC-7D17-4AD3-AAE0-80FA23811FE7}" type="parTrans" cxnId="{2479EE2F-8A05-4521-A343-C183B3DCA6EB}">
      <dgm:prSet/>
      <dgm:spPr/>
      <dgm:t>
        <a:bodyPr/>
        <a:lstStyle/>
        <a:p>
          <a:endParaRPr lang="en-US"/>
        </a:p>
      </dgm:t>
    </dgm:pt>
    <dgm:pt modelId="{DACCE79E-FD6A-436C-94E9-F2A63C150A32}" type="sibTrans" cxnId="{2479EE2F-8A05-4521-A343-C183B3DCA6EB}">
      <dgm:prSet/>
      <dgm:spPr/>
      <dgm:t>
        <a:bodyPr/>
        <a:lstStyle/>
        <a:p>
          <a:endParaRPr lang="en-US"/>
        </a:p>
      </dgm:t>
    </dgm:pt>
    <dgm:pt modelId="{CFAB06A4-511C-4434-9E44-9C92D5829A2D}">
      <dgm:prSet/>
      <dgm:spPr/>
      <dgm:t>
        <a:bodyPr/>
        <a:lstStyle/>
        <a:p>
          <a:r>
            <a:rPr lang="fr-FR" dirty="0">
              <a:solidFill>
                <a:schemeClr val="bg1">
                  <a:lumMod val="65000"/>
                </a:schemeClr>
              </a:solidFill>
            </a:rPr>
            <a:t>4.Contribution personnelle</a:t>
          </a:r>
          <a:endParaRPr lang="en-US" dirty="0">
            <a:solidFill>
              <a:schemeClr val="bg1">
                <a:lumMod val="65000"/>
              </a:schemeClr>
            </a:solidFill>
          </a:endParaRPr>
        </a:p>
      </dgm:t>
    </dgm:pt>
    <dgm:pt modelId="{56A3274A-9BD8-404E-816B-8251051E4D02}" type="parTrans" cxnId="{0C35DF4F-D08B-45D6-9660-4E602DDC0030}">
      <dgm:prSet/>
      <dgm:spPr/>
      <dgm:t>
        <a:bodyPr/>
        <a:lstStyle/>
        <a:p>
          <a:endParaRPr lang="en-US"/>
        </a:p>
      </dgm:t>
    </dgm:pt>
    <dgm:pt modelId="{14678E85-8D65-45F1-A623-1B79708D8405}" type="sibTrans" cxnId="{0C35DF4F-D08B-45D6-9660-4E602DDC0030}">
      <dgm:prSet/>
      <dgm:spPr/>
      <dgm:t>
        <a:bodyPr/>
        <a:lstStyle/>
        <a:p>
          <a:endParaRPr lang="en-US"/>
        </a:p>
      </dgm:t>
    </dgm:pt>
    <dgm:pt modelId="{996EAE3B-A408-4E1D-BCA5-D170FF866502}">
      <dgm:prSet/>
      <dgm:spPr/>
      <dgm:t>
        <a:bodyPr/>
        <a:lstStyle/>
        <a:p>
          <a:r>
            <a:rPr lang="fr-FR" dirty="0"/>
            <a:t>5.Conclusion et perspectives </a:t>
          </a:r>
          <a:endParaRPr lang="en-US" dirty="0"/>
        </a:p>
      </dgm:t>
    </dgm:pt>
    <dgm:pt modelId="{93684DEC-D219-42E2-A105-86CEF0845AB6}" type="parTrans" cxnId="{86C13217-0C69-42DC-B33E-915E58C6CEF9}">
      <dgm:prSet/>
      <dgm:spPr/>
      <dgm:t>
        <a:bodyPr/>
        <a:lstStyle/>
        <a:p>
          <a:endParaRPr lang="en-US"/>
        </a:p>
      </dgm:t>
    </dgm:pt>
    <dgm:pt modelId="{4495777D-0A97-499E-8F8F-743533505136}" type="sibTrans" cxnId="{86C13217-0C69-42DC-B33E-915E58C6CEF9}">
      <dgm:prSet/>
      <dgm:spPr/>
      <dgm:t>
        <a:bodyPr/>
        <a:lstStyle/>
        <a:p>
          <a:endParaRPr lang="en-US"/>
        </a:p>
      </dgm:t>
    </dgm:pt>
    <dgm:pt modelId="{AA4F4A6C-A59D-4B31-B5D6-79F64912F258}" type="pres">
      <dgm:prSet presAssocID="{EA86811E-68ED-4D71-A067-5ED2305F5EC4}" presName="root" presStyleCnt="0">
        <dgm:presLayoutVars>
          <dgm:dir/>
          <dgm:resizeHandles val="exact"/>
        </dgm:presLayoutVars>
      </dgm:prSet>
      <dgm:spPr/>
    </dgm:pt>
    <dgm:pt modelId="{68E7FE8A-070A-4756-8953-4A711F1D653F}" type="pres">
      <dgm:prSet presAssocID="{9339F461-223F-48F7-8F8A-A2E354F73A06}" presName="compNode" presStyleCnt="0"/>
      <dgm:spPr/>
    </dgm:pt>
    <dgm:pt modelId="{D8702C5F-8A81-49C4-A55D-19B90A39E45F}" type="pres">
      <dgm:prSet presAssocID="{9339F461-223F-48F7-8F8A-A2E354F73A06}" presName="bgRect" presStyleLbl="bgShp" presStyleIdx="0" presStyleCnt="5" custLinFactNeighborX="0" custLinFactNeighborY="-469"/>
      <dgm:spPr/>
    </dgm:pt>
    <dgm:pt modelId="{16F5FCF5-ECEE-48E5-9BC3-A09F74E5D95E}" type="pres">
      <dgm:prSet presAssocID="{9339F461-223F-48F7-8F8A-A2E354F7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F79909B9-DB04-40D0-8670-5B5BC90295F7}" type="pres">
      <dgm:prSet presAssocID="{9339F461-223F-48F7-8F8A-A2E354F73A06}" presName="spaceRect" presStyleCnt="0"/>
      <dgm:spPr/>
    </dgm:pt>
    <dgm:pt modelId="{F9715F12-21E2-4D44-ADDF-3FDEB242833F}" type="pres">
      <dgm:prSet presAssocID="{9339F461-223F-48F7-8F8A-A2E354F73A06}" presName="parTx" presStyleLbl="revTx" presStyleIdx="0" presStyleCnt="5">
        <dgm:presLayoutVars>
          <dgm:chMax val="0"/>
          <dgm:chPref val="0"/>
        </dgm:presLayoutVars>
      </dgm:prSet>
      <dgm:spPr/>
    </dgm:pt>
    <dgm:pt modelId="{54900021-8A0C-4DB2-B4C9-816424EB50D1}" type="pres">
      <dgm:prSet presAssocID="{0A083F3B-6BE3-4BC9-9FDA-C9CB79AA2E40}" presName="sibTrans" presStyleCnt="0"/>
      <dgm:spPr/>
    </dgm:pt>
    <dgm:pt modelId="{8BBB295E-741C-4B7A-9E44-F93131BC03D9}" type="pres">
      <dgm:prSet presAssocID="{79586514-5CE0-454A-A0D1-C32CD95CEA72}" presName="compNode" presStyleCnt="0"/>
      <dgm:spPr/>
    </dgm:pt>
    <dgm:pt modelId="{E19330DB-24AE-4349-9AE7-B0044EC488C4}" type="pres">
      <dgm:prSet presAssocID="{79586514-5CE0-454A-A0D1-C32CD95CEA72}" presName="bgRect" presStyleLbl="bgShp" presStyleIdx="1" presStyleCnt="5" custLinFactNeighborX="0" custLinFactNeighborY="2686"/>
      <dgm:spPr/>
    </dgm:pt>
    <dgm:pt modelId="{591C4EA6-40F7-4D23-BF81-63052518174B}" type="pres">
      <dgm:prSet presAssocID="{79586514-5CE0-454A-A0D1-C32CD95CEA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485DF506-4BB3-404D-A99E-420829CA7E9A}" type="pres">
      <dgm:prSet presAssocID="{79586514-5CE0-454A-A0D1-C32CD95CEA72}" presName="spaceRect" presStyleCnt="0"/>
      <dgm:spPr/>
    </dgm:pt>
    <dgm:pt modelId="{1618D5A2-2D3A-4EBB-927C-56B7B0772558}" type="pres">
      <dgm:prSet presAssocID="{79586514-5CE0-454A-A0D1-C32CD95CEA72}" presName="parTx" presStyleLbl="revTx" presStyleIdx="1" presStyleCnt="5">
        <dgm:presLayoutVars>
          <dgm:chMax val="0"/>
          <dgm:chPref val="0"/>
        </dgm:presLayoutVars>
      </dgm:prSet>
      <dgm:spPr/>
    </dgm:pt>
    <dgm:pt modelId="{C41A98C4-1497-4C9D-9522-95B1B9E36A1D}" type="pres">
      <dgm:prSet presAssocID="{B6A28016-47D1-4965-8AFB-B53699CBA11C}" presName="sibTrans" presStyleCnt="0"/>
      <dgm:spPr/>
    </dgm:pt>
    <dgm:pt modelId="{DE4EBCD7-E527-4F8A-9643-F10DFF890F2F}" type="pres">
      <dgm:prSet presAssocID="{F11DA2DC-324F-4BFB-BF2E-A40B2D7FA2E7}" presName="compNode" presStyleCnt="0"/>
      <dgm:spPr/>
    </dgm:pt>
    <dgm:pt modelId="{1E4B23BA-9285-4EE9-A18D-0460C48AF5E4}" type="pres">
      <dgm:prSet presAssocID="{F11DA2DC-324F-4BFB-BF2E-A40B2D7FA2E7}" presName="bgRect" presStyleLbl="bgShp" presStyleIdx="2" presStyleCnt="5"/>
      <dgm:spPr/>
    </dgm:pt>
    <dgm:pt modelId="{5BA24896-96B7-4420-B7F3-1959248F1DF3}" type="pres">
      <dgm:prSet presAssocID="{F11DA2DC-324F-4BFB-BF2E-A40B2D7FA2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tte"/>
        </a:ext>
      </dgm:extLst>
    </dgm:pt>
    <dgm:pt modelId="{4413B602-7179-4047-854F-31E4B5EB8AD7}" type="pres">
      <dgm:prSet presAssocID="{F11DA2DC-324F-4BFB-BF2E-A40B2D7FA2E7}" presName="spaceRect" presStyleCnt="0"/>
      <dgm:spPr/>
    </dgm:pt>
    <dgm:pt modelId="{8406C76E-0BA4-4179-AEFD-C7FD4CA42504}" type="pres">
      <dgm:prSet presAssocID="{F11DA2DC-324F-4BFB-BF2E-A40B2D7FA2E7}" presName="parTx" presStyleLbl="revTx" presStyleIdx="2" presStyleCnt="5">
        <dgm:presLayoutVars>
          <dgm:chMax val="0"/>
          <dgm:chPref val="0"/>
        </dgm:presLayoutVars>
      </dgm:prSet>
      <dgm:spPr/>
    </dgm:pt>
    <dgm:pt modelId="{AA761072-F7D4-41B6-B20E-FA0B650FA5C3}" type="pres">
      <dgm:prSet presAssocID="{DACCE79E-FD6A-436C-94E9-F2A63C150A32}" presName="sibTrans" presStyleCnt="0"/>
      <dgm:spPr/>
    </dgm:pt>
    <dgm:pt modelId="{F563F8F1-ECD7-41FF-9399-FBF5A99A2B75}" type="pres">
      <dgm:prSet presAssocID="{CFAB06A4-511C-4434-9E44-9C92D5829A2D}" presName="compNode" presStyleCnt="0"/>
      <dgm:spPr/>
    </dgm:pt>
    <dgm:pt modelId="{704E747F-DFA7-478B-8EDF-F93748B48F8B}" type="pres">
      <dgm:prSet presAssocID="{CFAB06A4-511C-4434-9E44-9C92D5829A2D}" presName="bgRect" presStyleLbl="bgShp" presStyleIdx="3" presStyleCnt="5"/>
      <dgm:spPr/>
    </dgm:pt>
    <dgm:pt modelId="{F9CF9861-0799-458B-A729-DD499ADB38FF}" type="pres">
      <dgm:prSet presAssocID="{CFAB06A4-511C-4434-9E44-9C92D5829A2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poule"/>
        </a:ext>
      </dgm:extLst>
    </dgm:pt>
    <dgm:pt modelId="{C096884F-7330-4EFB-ACC7-FE388CBC4092}" type="pres">
      <dgm:prSet presAssocID="{CFAB06A4-511C-4434-9E44-9C92D5829A2D}" presName="spaceRect" presStyleCnt="0"/>
      <dgm:spPr/>
    </dgm:pt>
    <dgm:pt modelId="{B21FF98E-C5F5-4477-96D9-0052E0908E43}" type="pres">
      <dgm:prSet presAssocID="{CFAB06A4-511C-4434-9E44-9C92D5829A2D}" presName="parTx" presStyleLbl="revTx" presStyleIdx="3" presStyleCnt="5">
        <dgm:presLayoutVars>
          <dgm:chMax val="0"/>
          <dgm:chPref val="0"/>
        </dgm:presLayoutVars>
      </dgm:prSet>
      <dgm:spPr/>
    </dgm:pt>
    <dgm:pt modelId="{D3EEB914-9AA3-4C57-8690-D08D4AFDFB79}" type="pres">
      <dgm:prSet presAssocID="{14678E85-8D65-45F1-A623-1B79708D8405}" presName="sibTrans" presStyleCnt="0"/>
      <dgm:spPr/>
    </dgm:pt>
    <dgm:pt modelId="{83156B7F-76C8-4BAD-9E86-15CE009F9167}" type="pres">
      <dgm:prSet presAssocID="{996EAE3B-A408-4E1D-BCA5-D170FF866502}" presName="compNode" presStyleCnt="0"/>
      <dgm:spPr/>
    </dgm:pt>
    <dgm:pt modelId="{A787BDCD-C45F-4AF7-AFEF-A37F9236F8D4}" type="pres">
      <dgm:prSet presAssocID="{996EAE3B-A408-4E1D-BCA5-D170FF866502}" presName="bgRect" presStyleLbl="bgShp" presStyleIdx="4" presStyleCnt="5"/>
      <dgm:spPr/>
    </dgm:pt>
    <dgm:pt modelId="{FE921ED3-DD3E-4203-B0F3-857A57FBB830}" type="pres">
      <dgm:prSet presAssocID="{996EAE3B-A408-4E1D-BCA5-D170FF8665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teau d'officiel"/>
        </a:ext>
      </dgm:extLst>
    </dgm:pt>
    <dgm:pt modelId="{4088F0DC-B86A-4334-8F8A-3E33ACA9056F}" type="pres">
      <dgm:prSet presAssocID="{996EAE3B-A408-4E1D-BCA5-D170FF866502}" presName="spaceRect" presStyleCnt="0"/>
      <dgm:spPr/>
    </dgm:pt>
    <dgm:pt modelId="{13FF115E-4717-44A0-A3D3-797DD34973CD}" type="pres">
      <dgm:prSet presAssocID="{996EAE3B-A408-4E1D-BCA5-D170FF866502}" presName="parTx" presStyleLbl="revTx" presStyleIdx="4" presStyleCnt="5">
        <dgm:presLayoutVars>
          <dgm:chMax val="0"/>
          <dgm:chPref val="0"/>
        </dgm:presLayoutVars>
      </dgm:prSet>
      <dgm:spPr/>
    </dgm:pt>
  </dgm:ptLst>
  <dgm:cxnLst>
    <dgm:cxn modelId="{F1F95F04-AA47-4771-83B7-60DBD00216C3}" srcId="{EA86811E-68ED-4D71-A067-5ED2305F5EC4}" destId="{79586514-5CE0-454A-A0D1-C32CD95CEA72}" srcOrd="1" destOrd="0" parTransId="{A3510A88-C70C-4314-A2A5-7FD7F7B0306E}" sibTransId="{B6A28016-47D1-4965-8AFB-B53699CBA11C}"/>
    <dgm:cxn modelId="{86C13217-0C69-42DC-B33E-915E58C6CEF9}" srcId="{EA86811E-68ED-4D71-A067-5ED2305F5EC4}" destId="{996EAE3B-A408-4E1D-BCA5-D170FF866502}" srcOrd="4" destOrd="0" parTransId="{93684DEC-D219-42E2-A105-86CEF0845AB6}" sibTransId="{4495777D-0A97-499E-8F8F-743533505136}"/>
    <dgm:cxn modelId="{4AA2AD2E-D40B-410A-B2AC-154B25BB39DB}" type="presOf" srcId="{996EAE3B-A408-4E1D-BCA5-D170FF866502}" destId="{13FF115E-4717-44A0-A3D3-797DD34973CD}" srcOrd="0" destOrd="0" presId="urn:microsoft.com/office/officeart/2018/2/layout/IconVerticalSolidList"/>
    <dgm:cxn modelId="{2479EE2F-8A05-4521-A343-C183B3DCA6EB}" srcId="{EA86811E-68ED-4D71-A067-5ED2305F5EC4}" destId="{F11DA2DC-324F-4BFB-BF2E-A40B2D7FA2E7}" srcOrd="2" destOrd="0" parTransId="{43D8BEEC-7D17-4AD3-AAE0-80FA23811FE7}" sibTransId="{DACCE79E-FD6A-436C-94E9-F2A63C150A32}"/>
    <dgm:cxn modelId="{D7E02138-4EB0-441E-869B-14BDC578D8F7}" type="presOf" srcId="{EA86811E-68ED-4D71-A067-5ED2305F5EC4}" destId="{AA4F4A6C-A59D-4B31-B5D6-79F64912F258}" srcOrd="0" destOrd="0" presId="urn:microsoft.com/office/officeart/2018/2/layout/IconVerticalSolidList"/>
    <dgm:cxn modelId="{1533D438-490B-4B83-A2EF-B2792F078AD6}" type="presOf" srcId="{F11DA2DC-324F-4BFB-BF2E-A40B2D7FA2E7}" destId="{8406C76E-0BA4-4179-AEFD-C7FD4CA42504}" srcOrd="0" destOrd="0" presId="urn:microsoft.com/office/officeart/2018/2/layout/IconVerticalSolidList"/>
    <dgm:cxn modelId="{EEA6826C-ED28-49DA-B2DA-8C3FD2843B3C}" type="presOf" srcId="{79586514-5CE0-454A-A0D1-C32CD95CEA72}" destId="{1618D5A2-2D3A-4EBB-927C-56B7B0772558}" srcOrd="0" destOrd="0" presId="urn:microsoft.com/office/officeart/2018/2/layout/IconVerticalSolidList"/>
    <dgm:cxn modelId="{456F2B6F-9A27-43F3-AB95-3736CF29839E}" type="presOf" srcId="{CFAB06A4-511C-4434-9E44-9C92D5829A2D}" destId="{B21FF98E-C5F5-4477-96D9-0052E0908E43}" srcOrd="0" destOrd="0" presId="urn:microsoft.com/office/officeart/2018/2/layout/IconVerticalSolidList"/>
    <dgm:cxn modelId="{0C35DF4F-D08B-45D6-9660-4E602DDC0030}" srcId="{EA86811E-68ED-4D71-A067-5ED2305F5EC4}" destId="{CFAB06A4-511C-4434-9E44-9C92D5829A2D}" srcOrd="3" destOrd="0" parTransId="{56A3274A-9BD8-404E-816B-8251051E4D02}" sibTransId="{14678E85-8D65-45F1-A623-1B79708D8405}"/>
    <dgm:cxn modelId="{B7014254-816F-4CF5-B356-EB8DCE310F42}" srcId="{EA86811E-68ED-4D71-A067-5ED2305F5EC4}" destId="{9339F461-223F-48F7-8F8A-A2E354F73A06}" srcOrd="0" destOrd="0" parTransId="{5476F55A-6DC9-4EA0-B18D-F1C46935CEA4}" sibTransId="{0A083F3B-6BE3-4BC9-9FDA-C9CB79AA2E40}"/>
    <dgm:cxn modelId="{C63396B4-F793-4063-95D8-8F00A6ACBB67}" type="presOf" srcId="{9339F461-223F-48F7-8F8A-A2E354F73A06}" destId="{F9715F12-21E2-4D44-ADDF-3FDEB242833F}" srcOrd="0" destOrd="0" presId="urn:microsoft.com/office/officeart/2018/2/layout/IconVerticalSolidList"/>
    <dgm:cxn modelId="{FEA41291-25FE-4279-85F9-64958D2AE687}" type="presParOf" srcId="{AA4F4A6C-A59D-4B31-B5D6-79F64912F258}" destId="{68E7FE8A-070A-4756-8953-4A711F1D653F}" srcOrd="0" destOrd="0" presId="urn:microsoft.com/office/officeart/2018/2/layout/IconVerticalSolidList"/>
    <dgm:cxn modelId="{9E4C559C-9E80-4EBC-A9F1-826FC8D963E8}" type="presParOf" srcId="{68E7FE8A-070A-4756-8953-4A711F1D653F}" destId="{D8702C5F-8A81-49C4-A55D-19B90A39E45F}" srcOrd="0" destOrd="0" presId="urn:microsoft.com/office/officeart/2018/2/layout/IconVerticalSolidList"/>
    <dgm:cxn modelId="{9D88E1BF-3342-44DD-8F76-B3E4CC6AAAF1}" type="presParOf" srcId="{68E7FE8A-070A-4756-8953-4A711F1D653F}" destId="{16F5FCF5-ECEE-48E5-9BC3-A09F74E5D95E}" srcOrd="1" destOrd="0" presId="urn:microsoft.com/office/officeart/2018/2/layout/IconVerticalSolidList"/>
    <dgm:cxn modelId="{F94ADCD5-AD35-4AD1-AA70-38BB7571219A}" type="presParOf" srcId="{68E7FE8A-070A-4756-8953-4A711F1D653F}" destId="{F79909B9-DB04-40D0-8670-5B5BC90295F7}" srcOrd="2" destOrd="0" presId="urn:microsoft.com/office/officeart/2018/2/layout/IconVerticalSolidList"/>
    <dgm:cxn modelId="{DAA5466B-4A9A-4B1F-9336-DEF4C9A91C89}" type="presParOf" srcId="{68E7FE8A-070A-4756-8953-4A711F1D653F}" destId="{F9715F12-21E2-4D44-ADDF-3FDEB242833F}" srcOrd="3" destOrd="0" presId="urn:microsoft.com/office/officeart/2018/2/layout/IconVerticalSolidList"/>
    <dgm:cxn modelId="{7D64D81B-FE3E-4ED9-90B8-5815F3337B17}" type="presParOf" srcId="{AA4F4A6C-A59D-4B31-B5D6-79F64912F258}" destId="{54900021-8A0C-4DB2-B4C9-816424EB50D1}" srcOrd="1" destOrd="0" presId="urn:microsoft.com/office/officeart/2018/2/layout/IconVerticalSolidList"/>
    <dgm:cxn modelId="{FFE3F8FF-F9F4-42C4-B18D-31B07F8A8034}" type="presParOf" srcId="{AA4F4A6C-A59D-4B31-B5D6-79F64912F258}" destId="{8BBB295E-741C-4B7A-9E44-F93131BC03D9}" srcOrd="2" destOrd="0" presId="urn:microsoft.com/office/officeart/2018/2/layout/IconVerticalSolidList"/>
    <dgm:cxn modelId="{8C29B9B7-CEAC-41BD-B4C9-8E01EEC13DA5}" type="presParOf" srcId="{8BBB295E-741C-4B7A-9E44-F93131BC03D9}" destId="{E19330DB-24AE-4349-9AE7-B0044EC488C4}" srcOrd="0" destOrd="0" presId="urn:microsoft.com/office/officeart/2018/2/layout/IconVerticalSolidList"/>
    <dgm:cxn modelId="{44321CEA-73F1-4292-B075-9068C0B4BC4D}" type="presParOf" srcId="{8BBB295E-741C-4B7A-9E44-F93131BC03D9}" destId="{591C4EA6-40F7-4D23-BF81-63052518174B}" srcOrd="1" destOrd="0" presId="urn:microsoft.com/office/officeart/2018/2/layout/IconVerticalSolidList"/>
    <dgm:cxn modelId="{0FE247C1-E359-42D2-8DE7-9CEF23A14B37}" type="presParOf" srcId="{8BBB295E-741C-4B7A-9E44-F93131BC03D9}" destId="{485DF506-4BB3-404D-A99E-420829CA7E9A}" srcOrd="2" destOrd="0" presId="urn:microsoft.com/office/officeart/2018/2/layout/IconVerticalSolidList"/>
    <dgm:cxn modelId="{0053C409-89F2-43DB-A4C5-C3A304FD71EA}" type="presParOf" srcId="{8BBB295E-741C-4B7A-9E44-F93131BC03D9}" destId="{1618D5A2-2D3A-4EBB-927C-56B7B0772558}" srcOrd="3" destOrd="0" presId="urn:microsoft.com/office/officeart/2018/2/layout/IconVerticalSolidList"/>
    <dgm:cxn modelId="{952C275D-7879-4990-B5B5-92B69485C40D}" type="presParOf" srcId="{AA4F4A6C-A59D-4B31-B5D6-79F64912F258}" destId="{C41A98C4-1497-4C9D-9522-95B1B9E36A1D}" srcOrd="3" destOrd="0" presId="urn:microsoft.com/office/officeart/2018/2/layout/IconVerticalSolidList"/>
    <dgm:cxn modelId="{A54470CD-57B9-4122-B94A-FBD2286BA1AF}" type="presParOf" srcId="{AA4F4A6C-A59D-4B31-B5D6-79F64912F258}" destId="{DE4EBCD7-E527-4F8A-9643-F10DFF890F2F}" srcOrd="4" destOrd="0" presId="urn:microsoft.com/office/officeart/2018/2/layout/IconVerticalSolidList"/>
    <dgm:cxn modelId="{CC2F4EC3-AA90-4976-9DB6-D2CB0363CD56}" type="presParOf" srcId="{DE4EBCD7-E527-4F8A-9643-F10DFF890F2F}" destId="{1E4B23BA-9285-4EE9-A18D-0460C48AF5E4}" srcOrd="0" destOrd="0" presId="urn:microsoft.com/office/officeart/2018/2/layout/IconVerticalSolidList"/>
    <dgm:cxn modelId="{C5D66826-6216-496E-8C77-E4473C54C67E}" type="presParOf" srcId="{DE4EBCD7-E527-4F8A-9643-F10DFF890F2F}" destId="{5BA24896-96B7-4420-B7F3-1959248F1DF3}" srcOrd="1" destOrd="0" presId="urn:microsoft.com/office/officeart/2018/2/layout/IconVerticalSolidList"/>
    <dgm:cxn modelId="{BACE1193-CAB1-49B0-B29D-6B23DF579014}" type="presParOf" srcId="{DE4EBCD7-E527-4F8A-9643-F10DFF890F2F}" destId="{4413B602-7179-4047-854F-31E4B5EB8AD7}" srcOrd="2" destOrd="0" presId="urn:microsoft.com/office/officeart/2018/2/layout/IconVerticalSolidList"/>
    <dgm:cxn modelId="{C3C7CFF0-F34E-4209-BE0C-C88C01D7A793}" type="presParOf" srcId="{DE4EBCD7-E527-4F8A-9643-F10DFF890F2F}" destId="{8406C76E-0BA4-4179-AEFD-C7FD4CA42504}" srcOrd="3" destOrd="0" presId="urn:microsoft.com/office/officeart/2018/2/layout/IconVerticalSolidList"/>
    <dgm:cxn modelId="{7CDE8013-6CE0-4014-9710-FC8C8218A540}" type="presParOf" srcId="{AA4F4A6C-A59D-4B31-B5D6-79F64912F258}" destId="{AA761072-F7D4-41B6-B20E-FA0B650FA5C3}" srcOrd="5" destOrd="0" presId="urn:microsoft.com/office/officeart/2018/2/layout/IconVerticalSolidList"/>
    <dgm:cxn modelId="{0CCD835C-9CC7-4DF2-A5AA-894EF48DCB23}" type="presParOf" srcId="{AA4F4A6C-A59D-4B31-B5D6-79F64912F258}" destId="{F563F8F1-ECD7-41FF-9399-FBF5A99A2B75}" srcOrd="6" destOrd="0" presId="urn:microsoft.com/office/officeart/2018/2/layout/IconVerticalSolidList"/>
    <dgm:cxn modelId="{675EF48C-4732-48E2-9EE6-6363A39DD3A8}" type="presParOf" srcId="{F563F8F1-ECD7-41FF-9399-FBF5A99A2B75}" destId="{704E747F-DFA7-478B-8EDF-F93748B48F8B}" srcOrd="0" destOrd="0" presId="urn:microsoft.com/office/officeart/2018/2/layout/IconVerticalSolidList"/>
    <dgm:cxn modelId="{093727C4-714C-450C-AA86-0238D4C1D13E}" type="presParOf" srcId="{F563F8F1-ECD7-41FF-9399-FBF5A99A2B75}" destId="{F9CF9861-0799-458B-A729-DD499ADB38FF}" srcOrd="1" destOrd="0" presId="urn:microsoft.com/office/officeart/2018/2/layout/IconVerticalSolidList"/>
    <dgm:cxn modelId="{8CD5BE0E-2656-4AF7-9A90-971EA68DE423}" type="presParOf" srcId="{F563F8F1-ECD7-41FF-9399-FBF5A99A2B75}" destId="{C096884F-7330-4EFB-ACC7-FE388CBC4092}" srcOrd="2" destOrd="0" presId="urn:microsoft.com/office/officeart/2018/2/layout/IconVerticalSolidList"/>
    <dgm:cxn modelId="{EB48CC57-62DC-4C34-A688-2B29D59D207A}" type="presParOf" srcId="{F563F8F1-ECD7-41FF-9399-FBF5A99A2B75}" destId="{B21FF98E-C5F5-4477-96D9-0052E0908E43}" srcOrd="3" destOrd="0" presId="urn:microsoft.com/office/officeart/2018/2/layout/IconVerticalSolidList"/>
    <dgm:cxn modelId="{E024535B-D0FC-427B-A50C-B36E95F9687D}" type="presParOf" srcId="{AA4F4A6C-A59D-4B31-B5D6-79F64912F258}" destId="{D3EEB914-9AA3-4C57-8690-D08D4AFDFB79}" srcOrd="7" destOrd="0" presId="urn:microsoft.com/office/officeart/2018/2/layout/IconVerticalSolidList"/>
    <dgm:cxn modelId="{6E167C8C-0263-4CC0-BF6C-2A832B5D2AA8}" type="presParOf" srcId="{AA4F4A6C-A59D-4B31-B5D6-79F64912F258}" destId="{83156B7F-76C8-4BAD-9E86-15CE009F9167}" srcOrd="8" destOrd="0" presId="urn:microsoft.com/office/officeart/2018/2/layout/IconVerticalSolidList"/>
    <dgm:cxn modelId="{3C8BDF37-15C9-4C78-839F-5D1219918FB5}" type="presParOf" srcId="{83156B7F-76C8-4BAD-9E86-15CE009F9167}" destId="{A787BDCD-C45F-4AF7-AFEF-A37F9236F8D4}" srcOrd="0" destOrd="0" presId="urn:microsoft.com/office/officeart/2018/2/layout/IconVerticalSolidList"/>
    <dgm:cxn modelId="{4C09AEF9-9D1F-41D3-B5B5-9A0B4BF1C0FA}" type="presParOf" srcId="{83156B7F-76C8-4BAD-9E86-15CE009F9167}" destId="{FE921ED3-DD3E-4203-B0F3-857A57FBB830}" srcOrd="1" destOrd="0" presId="urn:microsoft.com/office/officeart/2018/2/layout/IconVerticalSolidList"/>
    <dgm:cxn modelId="{E3D312F9-0986-43F5-AF41-04380E64CC7B}" type="presParOf" srcId="{83156B7F-76C8-4BAD-9E86-15CE009F9167}" destId="{4088F0DC-B86A-4334-8F8A-3E33ACA9056F}" srcOrd="2" destOrd="0" presId="urn:microsoft.com/office/officeart/2018/2/layout/IconVerticalSolidList"/>
    <dgm:cxn modelId="{29148DA5-DDED-4297-BA1F-387812D598AC}" type="presParOf" srcId="{83156B7F-76C8-4BAD-9E86-15CE009F9167}" destId="{13FF115E-4717-44A0-A3D3-797DD34973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2C5F-8A81-49C4-A55D-19B90A39E45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5FCF5-ECEE-48E5-9BC3-A09F74E5D95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15F12-21E2-4D44-ADDF-3FDEB242833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1.Présentation du laboratoire</a:t>
          </a:r>
          <a:endParaRPr lang="en-US" sz="1900" kern="1200"/>
        </a:p>
      </dsp:txBody>
      <dsp:txXfrm>
        <a:off x="1131174" y="4597"/>
        <a:ext cx="5382429" cy="979371"/>
      </dsp:txXfrm>
    </dsp:sp>
    <dsp:sp modelId="{E19330DB-24AE-4349-9AE7-B0044EC488C4}">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4EA6-40F7-4D23-BF81-63052518174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8D5A2-2D3A-4EBB-927C-56B7B077255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2.Contexte et objectifs du stage</a:t>
          </a:r>
          <a:endParaRPr lang="en-US" sz="1900" kern="1200"/>
        </a:p>
      </dsp:txBody>
      <dsp:txXfrm>
        <a:off x="1131174" y="1228812"/>
        <a:ext cx="5382429" cy="979371"/>
      </dsp:txXfrm>
    </dsp:sp>
    <dsp:sp modelId="{1E4B23BA-9285-4EE9-A18D-0460C48AF5E4}">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4896-96B7-4420-B7F3-1959248F1DF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6C76E-0BA4-4179-AEFD-C7FD4CA425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3.Dispositifs utilisés</a:t>
          </a:r>
          <a:endParaRPr lang="en-US" sz="1900" kern="1200"/>
        </a:p>
      </dsp:txBody>
      <dsp:txXfrm>
        <a:off x="1131174" y="2453027"/>
        <a:ext cx="5382429" cy="979371"/>
      </dsp:txXfrm>
    </dsp:sp>
    <dsp:sp modelId="{704E747F-DFA7-478B-8EDF-F93748B48F8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F9861-0799-458B-A729-DD499ADB38FF}">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1FF98E-C5F5-4477-96D9-0052E0908E4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4.Contribution personnelle</a:t>
          </a:r>
          <a:endParaRPr lang="en-US" sz="1900" kern="1200"/>
        </a:p>
      </dsp:txBody>
      <dsp:txXfrm>
        <a:off x="1131174" y="3677241"/>
        <a:ext cx="5382429" cy="979371"/>
      </dsp:txXfrm>
    </dsp:sp>
    <dsp:sp modelId="{A787BDCD-C45F-4AF7-AFEF-A37F9236F8D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21ED3-DD3E-4203-B0F3-857A57FBB83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FF115E-4717-44A0-A3D3-797DD34973C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5.Conclusion et perspectives </a:t>
          </a:r>
          <a:endParaRPr lang="en-US" sz="1900" kern="1200"/>
        </a:p>
      </dsp:txBody>
      <dsp:txXfrm>
        <a:off x="1131174" y="4901456"/>
        <a:ext cx="5382429" cy="9793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31BE5-F1DE-4F07-BD5B-9B2062336050}">
      <dsp:nvSpPr>
        <dsp:cNvPr id="0" name=""/>
        <dsp:cNvSpPr/>
      </dsp:nvSpPr>
      <dsp:spPr>
        <a:xfrm>
          <a:off x="0" y="50588"/>
          <a:ext cx="6263640"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FR" sz="3600" kern="1200"/>
            <a:t>Atteinte des objectifs :</a:t>
          </a:r>
          <a:endParaRPr lang="en-US" sz="3600" kern="1200"/>
        </a:p>
      </dsp:txBody>
      <dsp:txXfrm>
        <a:off x="42151" y="92739"/>
        <a:ext cx="6179338" cy="779158"/>
      </dsp:txXfrm>
    </dsp:sp>
    <dsp:sp modelId="{BC90B913-E2C1-4DDC-A052-65103FBF6228}">
      <dsp:nvSpPr>
        <dsp:cNvPr id="0" name=""/>
        <dsp:cNvSpPr/>
      </dsp:nvSpPr>
      <dsp:spPr>
        <a:xfrm>
          <a:off x="0" y="914048"/>
          <a:ext cx="626364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fr-FR" sz="2800" kern="1200"/>
            <a:t>Le jeu de mémoire audio</a:t>
          </a:r>
          <a:endParaRPr lang="en-US" sz="2800" kern="1200"/>
        </a:p>
        <a:p>
          <a:pPr marL="285750" lvl="1" indent="-285750" algn="l" defTabSz="1244600">
            <a:lnSpc>
              <a:spcPct val="90000"/>
            </a:lnSpc>
            <a:spcBef>
              <a:spcPct val="0"/>
            </a:spcBef>
            <a:spcAft>
              <a:spcPct val="20000"/>
            </a:spcAft>
            <a:buChar char="•"/>
          </a:pPr>
          <a:r>
            <a:rPr lang="fr-FR" sz="2800" kern="1200"/>
            <a:t>Knightman</a:t>
          </a:r>
          <a:endParaRPr lang="en-US" sz="2800" kern="1200"/>
        </a:p>
      </dsp:txBody>
      <dsp:txXfrm>
        <a:off x="0" y="914048"/>
        <a:ext cx="6263640" cy="968760"/>
      </dsp:txXfrm>
    </dsp:sp>
    <dsp:sp modelId="{DB8262DA-9500-45B6-B59D-CD5FB6BF60AC}">
      <dsp:nvSpPr>
        <dsp:cNvPr id="0" name=""/>
        <dsp:cNvSpPr/>
      </dsp:nvSpPr>
      <dsp:spPr>
        <a:xfrm>
          <a:off x="0" y="1882809"/>
          <a:ext cx="6263640" cy="8634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FR" sz="3600" kern="1200"/>
            <a:t>Bilan personnel : </a:t>
          </a:r>
          <a:endParaRPr lang="en-US" sz="3600" kern="1200"/>
        </a:p>
      </dsp:txBody>
      <dsp:txXfrm>
        <a:off x="42151" y="1924960"/>
        <a:ext cx="6179338" cy="779158"/>
      </dsp:txXfrm>
    </dsp:sp>
    <dsp:sp modelId="{9F1CD233-263E-4E31-B92F-EEB8428CB234}">
      <dsp:nvSpPr>
        <dsp:cNvPr id="0" name=""/>
        <dsp:cNvSpPr/>
      </dsp:nvSpPr>
      <dsp:spPr>
        <a:xfrm>
          <a:off x="0" y="2746268"/>
          <a:ext cx="626364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fr-FR" sz="2800" kern="1200"/>
            <a:t>L’accessibilité dans les jeux vidéo</a:t>
          </a:r>
          <a:endParaRPr lang="en-US" sz="2800" kern="1200"/>
        </a:p>
        <a:p>
          <a:pPr marL="285750" lvl="1" indent="-285750" algn="l" defTabSz="1244600">
            <a:lnSpc>
              <a:spcPct val="90000"/>
            </a:lnSpc>
            <a:spcBef>
              <a:spcPct val="0"/>
            </a:spcBef>
            <a:spcAft>
              <a:spcPct val="20000"/>
            </a:spcAft>
            <a:buChar char="•"/>
          </a:pPr>
          <a:r>
            <a:rPr lang="fr-FR" sz="2800" kern="1200"/>
            <a:t>Le travail en laboratoire</a:t>
          </a:r>
          <a:endParaRPr lang="en-US" sz="2800" kern="1200"/>
        </a:p>
      </dsp:txBody>
      <dsp:txXfrm>
        <a:off x="0" y="2746268"/>
        <a:ext cx="6263640" cy="968760"/>
      </dsp:txXfrm>
    </dsp:sp>
    <dsp:sp modelId="{FD5FE04E-3F5D-4E89-8AB4-EC16BDDE60A9}">
      <dsp:nvSpPr>
        <dsp:cNvPr id="0" name=""/>
        <dsp:cNvSpPr/>
      </dsp:nvSpPr>
      <dsp:spPr>
        <a:xfrm>
          <a:off x="0" y="3715028"/>
          <a:ext cx="6263640"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FR" sz="3600" kern="1200"/>
            <a:t>Perspectives :</a:t>
          </a:r>
          <a:endParaRPr lang="en-US" sz="3600" kern="1200"/>
        </a:p>
      </dsp:txBody>
      <dsp:txXfrm>
        <a:off x="42151" y="3757179"/>
        <a:ext cx="6179338" cy="779158"/>
      </dsp:txXfrm>
    </dsp:sp>
    <dsp:sp modelId="{8E67C8D9-6DD9-4E5B-84DC-94F2336A17C9}">
      <dsp:nvSpPr>
        <dsp:cNvPr id="0" name=""/>
        <dsp:cNvSpPr/>
      </dsp:nvSpPr>
      <dsp:spPr>
        <a:xfrm>
          <a:off x="0" y="4578488"/>
          <a:ext cx="6263640"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fr-FR" sz="2800" kern="1200"/>
            <a:t>Reprise du jeu et mise en place de la tactibelt</a:t>
          </a:r>
          <a:endParaRPr lang="en-US" sz="2800" kern="1200"/>
        </a:p>
      </dsp:txBody>
      <dsp:txXfrm>
        <a:off x="0" y="4578488"/>
        <a:ext cx="6263640" cy="875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2C5F-8A81-49C4-A55D-19B90A39E45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5FCF5-ECEE-48E5-9BC3-A09F74E5D95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15F12-21E2-4D44-ADDF-3FDEB242833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1.Présentation du laboratoire</a:t>
          </a:r>
          <a:endParaRPr lang="en-US" sz="1900" kern="1200"/>
        </a:p>
      </dsp:txBody>
      <dsp:txXfrm>
        <a:off x="1131174" y="4597"/>
        <a:ext cx="5382429" cy="979371"/>
      </dsp:txXfrm>
    </dsp:sp>
    <dsp:sp modelId="{E19330DB-24AE-4349-9AE7-B0044EC488C4}">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4EA6-40F7-4D23-BF81-63052518174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8D5A2-2D3A-4EBB-927C-56B7B077255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2.Contexte et objectifs du stage</a:t>
          </a:r>
          <a:endParaRPr lang="en-US" sz="1900" kern="1200" dirty="0">
            <a:solidFill>
              <a:schemeClr val="bg1">
                <a:lumMod val="65000"/>
              </a:schemeClr>
            </a:solidFill>
          </a:endParaRPr>
        </a:p>
      </dsp:txBody>
      <dsp:txXfrm>
        <a:off x="1131174" y="1228812"/>
        <a:ext cx="5382429" cy="979371"/>
      </dsp:txXfrm>
    </dsp:sp>
    <dsp:sp modelId="{1E4B23BA-9285-4EE9-A18D-0460C48AF5E4}">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4896-96B7-4420-B7F3-1959248F1DF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6C76E-0BA4-4179-AEFD-C7FD4CA425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3.Dispositifs utilisés</a:t>
          </a:r>
          <a:endParaRPr lang="en-US" sz="1900" kern="1200" dirty="0">
            <a:solidFill>
              <a:schemeClr val="bg1">
                <a:lumMod val="65000"/>
              </a:schemeClr>
            </a:solidFill>
          </a:endParaRPr>
        </a:p>
      </dsp:txBody>
      <dsp:txXfrm>
        <a:off x="1131174" y="2453027"/>
        <a:ext cx="5382429" cy="979371"/>
      </dsp:txXfrm>
    </dsp:sp>
    <dsp:sp modelId="{704E747F-DFA7-478B-8EDF-F93748B48F8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F9861-0799-458B-A729-DD499ADB38FF}">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1FF98E-C5F5-4477-96D9-0052E0908E4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4.Contribution personnelle</a:t>
          </a:r>
          <a:endParaRPr lang="en-US" sz="1900" kern="1200" dirty="0">
            <a:solidFill>
              <a:schemeClr val="bg1">
                <a:lumMod val="65000"/>
              </a:schemeClr>
            </a:solidFill>
          </a:endParaRPr>
        </a:p>
      </dsp:txBody>
      <dsp:txXfrm>
        <a:off x="1131174" y="3677241"/>
        <a:ext cx="5382429" cy="979371"/>
      </dsp:txXfrm>
    </dsp:sp>
    <dsp:sp modelId="{A787BDCD-C45F-4AF7-AFEF-A37F9236F8D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21ED3-DD3E-4203-B0F3-857A57FBB83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FF115E-4717-44A0-A3D3-797DD34973C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5.Conclusion et perspectives </a:t>
          </a:r>
          <a:endParaRPr lang="en-US" sz="1900" kern="1200" dirty="0">
            <a:solidFill>
              <a:schemeClr val="bg1">
                <a:lumMod val="65000"/>
              </a:schemeClr>
            </a:solidFill>
          </a:endParaRPr>
        </a:p>
      </dsp:txBody>
      <dsp:txXfrm>
        <a:off x="1131174" y="4901456"/>
        <a:ext cx="5382429"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2C5F-8A81-49C4-A55D-19B90A39E45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5FCF5-ECEE-48E5-9BC3-A09F74E5D95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15F12-21E2-4D44-ADDF-3FDEB242833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1.Présentation du laboratoire</a:t>
          </a:r>
          <a:endParaRPr lang="en-US" sz="1900" kern="1200" dirty="0">
            <a:solidFill>
              <a:schemeClr val="bg1">
                <a:lumMod val="65000"/>
              </a:schemeClr>
            </a:solidFill>
          </a:endParaRPr>
        </a:p>
      </dsp:txBody>
      <dsp:txXfrm>
        <a:off x="1131174" y="4597"/>
        <a:ext cx="5382429" cy="979371"/>
      </dsp:txXfrm>
    </dsp:sp>
    <dsp:sp modelId="{E19330DB-24AE-4349-9AE7-B0044EC488C4}">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4EA6-40F7-4D23-BF81-63052518174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8D5A2-2D3A-4EBB-927C-56B7B077255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t>2.Contexte et objectifs du stage</a:t>
          </a:r>
          <a:endParaRPr lang="en-US" sz="1900" kern="1200" dirty="0"/>
        </a:p>
      </dsp:txBody>
      <dsp:txXfrm>
        <a:off x="1131174" y="1228812"/>
        <a:ext cx="5382429" cy="979371"/>
      </dsp:txXfrm>
    </dsp:sp>
    <dsp:sp modelId="{1E4B23BA-9285-4EE9-A18D-0460C48AF5E4}">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4896-96B7-4420-B7F3-1959248F1DF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6C76E-0BA4-4179-AEFD-C7FD4CA425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3.Dispositifs utilisés</a:t>
          </a:r>
          <a:endParaRPr lang="en-US" sz="1900" kern="1200" dirty="0">
            <a:solidFill>
              <a:schemeClr val="bg1">
                <a:lumMod val="65000"/>
              </a:schemeClr>
            </a:solidFill>
          </a:endParaRPr>
        </a:p>
      </dsp:txBody>
      <dsp:txXfrm>
        <a:off x="1131174" y="2453027"/>
        <a:ext cx="5382429" cy="979371"/>
      </dsp:txXfrm>
    </dsp:sp>
    <dsp:sp modelId="{704E747F-DFA7-478B-8EDF-F93748B48F8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F9861-0799-458B-A729-DD499ADB38FF}">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1FF98E-C5F5-4477-96D9-0052E0908E4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4.Contribution personnelle</a:t>
          </a:r>
          <a:endParaRPr lang="en-US" sz="1900" kern="1200" dirty="0">
            <a:solidFill>
              <a:schemeClr val="bg1">
                <a:lumMod val="65000"/>
              </a:schemeClr>
            </a:solidFill>
          </a:endParaRPr>
        </a:p>
      </dsp:txBody>
      <dsp:txXfrm>
        <a:off x="1131174" y="3677241"/>
        <a:ext cx="5382429" cy="979371"/>
      </dsp:txXfrm>
    </dsp:sp>
    <dsp:sp modelId="{A787BDCD-C45F-4AF7-AFEF-A37F9236F8D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21ED3-DD3E-4203-B0F3-857A57FBB83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FF115E-4717-44A0-A3D3-797DD34973C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5.Conclusion et perspectives </a:t>
          </a:r>
          <a:endParaRPr lang="en-US" sz="1900" kern="1200" dirty="0">
            <a:solidFill>
              <a:schemeClr val="bg1">
                <a:lumMod val="65000"/>
              </a:schemeClr>
            </a:solidFill>
          </a:endParaRPr>
        </a:p>
      </dsp:txBody>
      <dsp:txXfrm>
        <a:off x="1131174" y="4901456"/>
        <a:ext cx="5382429" cy="979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2C5F-8A81-49C4-A55D-19B90A39E45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5FCF5-ECEE-48E5-9BC3-A09F74E5D95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15F12-21E2-4D44-ADDF-3FDEB242833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1.Présentation du laboratoire</a:t>
          </a:r>
          <a:endParaRPr lang="en-US" sz="1900" kern="1200" dirty="0">
            <a:solidFill>
              <a:schemeClr val="bg1">
                <a:lumMod val="65000"/>
              </a:schemeClr>
            </a:solidFill>
          </a:endParaRPr>
        </a:p>
      </dsp:txBody>
      <dsp:txXfrm>
        <a:off x="1131174" y="4597"/>
        <a:ext cx="5382429" cy="979371"/>
      </dsp:txXfrm>
    </dsp:sp>
    <dsp:sp modelId="{E19330DB-24AE-4349-9AE7-B0044EC488C4}">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4EA6-40F7-4D23-BF81-63052518174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8D5A2-2D3A-4EBB-927C-56B7B077255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2.Contexte et objectifs du stage</a:t>
          </a:r>
          <a:endParaRPr lang="en-US" sz="1900" kern="1200" dirty="0">
            <a:solidFill>
              <a:schemeClr val="bg1">
                <a:lumMod val="65000"/>
              </a:schemeClr>
            </a:solidFill>
          </a:endParaRPr>
        </a:p>
      </dsp:txBody>
      <dsp:txXfrm>
        <a:off x="1131174" y="1228812"/>
        <a:ext cx="5382429" cy="979371"/>
      </dsp:txXfrm>
    </dsp:sp>
    <dsp:sp modelId="{1E4B23BA-9285-4EE9-A18D-0460C48AF5E4}">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4896-96B7-4420-B7F3-1959248F1DF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6C76E-0BA4-4179-AEFD-C7FD4CA425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3.Dispositifs utilisés</a:t>
          </a:r>
          <a:endParaRPr lang="en-US" sz="1900" kern="1200"/>
        </a:p>
      </dsp:txBody>
      <dsp:txXfrm>
        <a:off x="1131174" y="2453027"/>
        <a:ext cx="5382429" cy="979371"/>
      </dsp:txXfrm>
    </dsp:sp>
    <dsp:sp modelId="{704E747F-DFA7-478B-8EDF-F93748B48F8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F9861-0799-458B-A729-DD499ADB38FF}">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1FF98E-C5F5-4477-96D9-0052E0908E4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4.Contribution personnelle</a:t>
          </a:r>
          <a:endParaRPr lang="en-US" sz="1900" kern="1200" dirty="0">
            <a:solidFill>
              <a:schemeClr val="bg1">
                <a:lumMod val="65000"/>
              </a:schemeClr>
            </a:solidFill>
          </a:endParaRPr>
        </a:p>
      </dsp:txBody>
      <dsp:txXfrm>
        <a:off x="1131174" y="3677241"/>
        <a:ext cx="5382429" cy="979371"/>
      </dsp:txXfrm>
    </dsp:sp>
    <dsp:sp modelId="{A787BDCD-C45F-4AF7-AFEF-A37F9236F8D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21ED3-DD3E-4203-B0F3-857A57FBB83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FF115E-4717-44A0-A3D3-797DD34973C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5.Conclusion et perspectives </a:t>
          </a:r>
          <a:endParaRPr lang="en-US" sz="1900" kern="1200" dirty="0">
            <a:solidFill>
              <a:schemeClr val="bg1">
                <a:lumMod val="65000"/>
              </a:schemeClr>
            </a:solidFill>
          </a:endParaRPr>
        </a:p>
      </dsp:txBody>
      <dsp:txXfrm>
        <a:off x="1131174" y="4901456"/>
        <a:ext cx="5382429" cy="979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2C5F-8A81-49C4-A55D-19B90A39E45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5FCF5-ECEE-48E5-9BC3-A09F74E5D95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15F12-21E2-4D44-ADDF-3FDEB242833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1.Présentation du laboratoire</a:t>
          </a:r>
          <a:endParaRPr lang="en-US" sz="1900" kern="1200" dirty="0">
            <a:solidFill>
              <a:schemeClr val="bg1">
                <a:lumMod val="65000"/>
              </a:schemeClr>
            </a:solidFill>
          </a:endParaRPr>
        </a:p>
      </dsp:txBody>
      <dsp:txXfrm>
        <a:off x="1131174" y="4597"/>
        <a:ext cx="5382429" cy="979371"/>
      </dsp:txXfrm>
    </dsp:sp>
    <dsp:sp modelId="{E19330DB-24AE-4349-9AE7-B0044EC488C4}">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4EA6-40F7-4D23-BF81-63052518174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8D5A2-2D3A-4EBB-927C-56B7B077255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2.Contexte et objectifs du stage</a:t>
          </a:r>
          <a:endParaRPr lang="en-US" sz="1900" kern="1200" dirty="0">
            <a:solidFill>
              <a:schemeClr val="bg1">
                <a:lumMod val="65000"/>
              </a:schemeClr>
            </a:solidFill>
          </a:endParaRPr>
        </a:p>
      </dsp:txBody>
      <dsp:txXfrm>
        <a:off x="1131174" y="1228812"/>
        <a:ext cx="5382429" cy="979371"/>
      </dsp:txXfrm>
    </dsp:sp>
    <dsp:sp modelId="{1E4B23BA-9285-4EE9-A18D-0460C48AF5E4}">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4896-96B7-4420-B7F3-1959248F1DF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6C76E-0BA4-4179-AEFD-C7FD4CA425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3.Dispositifs utilisés</a:t>
          </a:r>
          <a:endParaRPr lang="en-US" sz="1900" kern="1200" dirty="0">
            <a:solidFill>
              <a:schemeClr val="bg1">
                <a:lumMod val="65000"/>
              </a:schemeClr>
            </a:solidFill>
          </a:endParaRPr>
        </a:p>
      </dsp:txBody>
      <dsp:txXfrm>
        <a:off x="1131174" y="2453027"/>
        <a:ext cx="5382429" cy="979371"/>
      </dsp:txXfrm>
    </dsp:sp>
    <dsp:sp modelId="{704E747F-DFA7-478B-8EDF-F93748B48F8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F9861-0799-458B-A729-DD499ADB38FF}">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1FF98E-C5F5-4477-96D9-0052E0908E4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a:t>4.Contribution personnelle</a:t>
          </a:r>
          <a:endParaRPr lang="en-US" sz="1900" kern="1200"/>
        </a:p>
      </dsp:txBody>
      <dsp:txXfrm>
        <a:off x="1131174" y="3677241"/>
        <a:ext cx="5382429" cy="979371"/>
      </dsp:txXfrm>
    </dsp:sp>
    <dsp:sp modelId="{A787BDCD-C45F-4AF7-AFEF-A37F9236F8D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21ED3-DD3E-4203-B0F3-857A57FBB83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FF115E-4717-44A0-A3D3-797DD34973C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5.Conclusion et perspectives </a:t>
          </a:r>
          <a:endParaRPr lang="en-US" sz="1900" kern="1200" dirty="0">
            <a:solidFill>
              <a:schemeClr val="bg1">
                <a:lumMod val="65000"/>
              </a:schemeClr>
            </a:solidFill>
          </a:endParaRPr>
        </a:p>
      </dsp:txBody>
      <dsp:txXfrm>
        <a:off x="1131174" y="4901456"/>
        <a:ext cx="5382429" cy="979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500D-7FB2-464F-A01E-01A86B52D718}">
      <dsp:nvSpPr>
        <dsp:cNvPr id="0" name=""/>
        <dsp:cNvSpPr/>
      </dsp:nvSpPr>
      <dsp:spPr>
        <a:xfrm>
          <a:off x="0" y="3275482"/>
          <a:ext cx="2628900" cy="10750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84912" rIns="186967" bIns="184912"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0" y="3275482"/>
        <a:ext cx="2628900" cy="1075086"/>
      </dsp:txXfrm>
    </dsp:sp>
    <dsp:sp modelId="{76134E4B-7502-4C1C-B75B-47E1DEB4739F}">
      <dsp:nvSpPr>
        <dsp:cNvPr id="0" name=""/>
        <dsp:cNvSpPr/>
      </dsp:nvSpPr>
      <dsp:spPr>
        <a:xfrm>
          <a:off x="2628900" y="3275482"/>
          <a:ext cx="7886700" cy="10750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AA8C3-F4E5-473F-851C-D0B90DC4248B}">
      <dsp:nvSpPr>
        <dsp:cNvPr id="0" name=""/>
        <dsp:cNvSpPr/>
      </dsp:nvSpPr>
      <dsp:spPr>
        <a:xfrm rot="10800000">
          <a:off x="0" y="1638125"/>
          <a:ext cx="2628900" cy="165348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84912" rIns="186967" bIns="184912"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10800000">
        <a:off x="0" y="1638125"/>
        <a:ext cx="2628900" cy="1074763"/>
      </dsp:txXfrm>
    </dsp:sp>
    <dsp:sp modelId="{23E12931-B111-4D74-B7A0-C815A495F26B}">
      <dsp:nvSpPr>
        <dsp:cNvPr id="0" name=""/>
        <dsp:cNvSpPr/>
      </dsp:nvSpPr>
      <dsp:spPr>
        <a:xfrm>
          <a:off x="2628900" y="1638125"/>
          <a:ext cx="7886700" cy="1074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2628900" y="1638125"/>
        <a:ext cx="7886700" cy="1074763"/>
      </dsp:txXfrm>
    </dsp:sp>
    <dsp:sp modelId="{F61668D0-9F54-463B-BA5F-8F55A2F70581}">
      <dsp:nvSpPr>
        <dsp:cNvPr id="0" name=""/>
        <dsp:cNvSpPr/>
      </dsp:nvSpPr>
      <dsp:spPr>
        <a:xfrm rot="10800000">
          <a:off x="0" y="769"/>
          <a:ext cx="2628900" cy="165348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84912" rIns="186967" bIns="184912" numCol="1" spcCol="1270" anchor="ctr" anchorCtr="0">
          <a:noAutofit/>
        </a:bodyPr>
        <a:lstStyle/>
        <a:p>
          <a:pPr marL="0" lvl="0" indent="0" algn="ctr" defTabSz="1155700">
            <a:lnSpc>
              <a:spcPct val="90000"/>
            </a:lnSpc>
            <a:spcBef>
              <a:spcPct val="0"/>
            </a:spcBef>
            <a:spcAft>
              <a:spcPct val="35000"/>
            </a:spcAft>
            <a:buNone/>
          </a:pPr>
          <a:r>
            <a:rPr lang="fr-FR" sz="2600" kern="1200" dirty="0"/>
            <a:t>1</a:t>
          </a:r>
          <a:r>
            <a:rPr lang="fr-FR" sz="2600" kern="1200" baseline="30000" dirty="0"/>
            <a:t>ère</a:t>
          </a:r>
          <a:r>
            <a:rPr lang="fr-FR" sz="2600" kern="1200" dirty="0"/>
            <a:t> contribution</a:t>
          </a:r>
          <a:endParaRPr lang="en-US" sz="2600" kern="1200" dirty="0"/>
        </a:p>
      </dsp:txBody>
      <dsp:txXfrm rot="-10800000">
        <a:off x="0" y="769"/>
        <a:ext cx="2628900" cy="1074763"/>
      </dsp:txXfrm>
    </dsp:sp>
    <dsp:sp modelId="{BF4AFEC4-A23E-4456-899E-33E2C1210293}">
      <dsp:nvSpPr>
        <dsp:cNvPr id="0" name=""/>
        <dsp:cNvSpPr/>
      </dsp:nvSpPr>
      <dsp:spPr>
        <a:xfrm>
          <a:off x="2628900" y="29336"/>
          <a:ext cx="7886700" cy="1074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54000" rIns="159980" bIns="254000" numCol="1" spcCol="1270" anchor="ctr" anchorCtr="0">
          <a:noAutofit/>
        </a:bodyPr>
        <a:lstStyle/>
        <a:p>
          <a:pPr marL="0" lvl="0" indent="0" algn="l" defTabSz="889000">
            <a:lnSpc>
              <a:spcPct val="90000"/>
            </a:lnSpc>
            <a:spcBef>
              <a:spcPct val="0"/>
            </a:spcBef>
            <a:spcAft>
              <a:spcPct val="35000"/>
            </a:spcAft>
            <a:buNone/>
          </a:pPr>
          <a:r>
            <a:rPr lang="fr-FR" sz="2000" kern="1200" dirty="0"/>
            <a:t>Prise en main du simulateur F2T</a:t>
          </a:r>
        </a:p>
        <a:p>
          <a:pPr marL="0" lvl="0" indent="0" algn="l" defTabSz="889000">
            <a:lnSpc>
              <a:spcPct val="90000"/>
            </a:lnSpc>
            <a:spcBef>
              <a:spcPct val="0"/>
            </a:spcBef>
            <a:spcAft>
              <a:spcPct val="35000"/>
            </a:spcAft>
            <a:buNone/>
          </a:pPr>
          <a:r>
            <a:rPr lang="fr-FR" sz="2000" kern="1200" dirty="0"/>
            <a:t>Découverte de l’accessibilité d’un jeu par le son</a:t>
          </a:r>
        </a:p>
        <a:p>
          <a:pPr marL="0" lvl="0" indent="0" algn="l" defTabSz="889000">
            <a:lnSpc>
              <a:spcPct val="90000"/>
            </a:lnSpc>
            <a:spcBef>
              <a:spcPct val="0"/>
            </a:spcBef>
            <a:spcAft>
              <a:spcPct val="35000"/>
            </a:spcAft>
            <a:buNone/>
          </a:pPr>
          <a:r>
            <a:rPr lang="fr-FR" sz="2000" kern="1200" dirty="0"/>
            <a:t>Amélioration du jeu Dodge </a:t>
          </a:r>
        </a:p>
      </dsp:txBody>
      <dsp:txXfrm>
        <a:off x="2628900" y="29336"/>
        <a:ext cx="7886700" cy="10747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500D-7FB2-464F-A01E-01A86B52D718}">
      <dsp:nvSpPr>
        <dsp:cNvPr id="0" name=""/>
        <dsp:cNvSpPr/>
      </dsp:nvSpPr>
      <dsp:spPr>
        <a:xfrm>
          <a:off x="0" y="3275482"/>
          <a:ext cx="2628900" cy="10750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7800" rIns="186967"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0" y="3275482"/>
        <a:ext cx="2628900" cy="1075086"/>
      </dsp:txXfrm>
    </dsp:sp>
    <dsp:sp modelId="{76134E4B-7502-4C1C-B75B-47E1DEB4739F}">
      <dsp:nvSpPr>
        <dsp:cNvPr id="0" name=""/>
        <dsp:cNvSpPr/>
      </dsp:nvSpPr>
      <dsp:spPr>
        <a:xfrm>
          <a:off x="2628900" y="3275482"/>
          <a:ext cx="7886700" cy="10750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AA8C3-F4E5-473F-851C-D0B90DC4248B}">
      <dsp:nvSpPr>
        <dsp:cNvPr id="0" name=""/>
        <dsp:cNvSpPr/>
      </dsp:nvSpPr>
      <dsp:spPr>
        <a:xfrm rot="10800000">
          <a:off x="0" y="1638125"/>
          <a:ext cx="2628900" cy="165348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7800" rIns="186967"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2</a:t>
          </a:r>
          <a:r>
            <a:rPr lang="en-US" sz="2500" kern="1200" baseline="30000" dirty="0"/>
            <a:t>ème</a:t>
          </a:r>
          <a:r>
            <a:rPr lang="en-US" sz="2500" kern="1200" dirty="0"/>
            <a:t> </a:t>
          </a:r>
          <a:r>
            <a:rPr lang="fr-FR" sz="2500" kern="1200" dirty="0"/>
            <a:t>contribution</a:t>
          </a:r>
          <a:endParaRPr lang="en-US" sz="2500" kern="1200" dirty="0"/>
        </a:p>
      </dsp:txBody>
      <dsp:txXfrm rot="-10800000">
        <a:off x="0" y="1638125"/>
        <a:ext cx="2628900" cy="1074763"/>
      </dsp:txXfrm>
    </dsp:sp>
    <dsp:sp modelId="{23E12931-B111-4D74-B7A0-C815A495F26B}">
      <dsp:nvSpPr>
        <dsp:cNvPr id="0" name=""/>
        <dsp:cNvSpPr/>
      </dsp:nvSpPr>
      <dsp:spPr>
        <a:xfrm>
          <a:off x="2628900" y="1638125"/>
          <a:ext cx="7886700" cy="1074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54000" rIns="159980" bIns="254000" numCol="1" spcCol="1270" anchor="ctr" anchorCtr="0">
          <a:noAutofit/>
        </a:bodyPr>
        <a:lstStyle/>
        <a:p>
          <a:pPr marL="0" lvl="0" indent="0" algn="l" defTabSz="889000">
            <a:lnSpc>
              <a:spcPct val="90000"/>
            </a:lnSpc>
            <a:spcBef>
              <a:spcPct val="0"/>
            </a:spcBef>
            <a:spcAft>
              <a:spcPct val="35000"/>
            </a:spcAft>
            <a:buNone/>
          </a:pPr>
          <a:r>
            <a:rPr lang="fr-FR" sz="2000" kern="1200" dirty="0"/>
            <a:t>Création d’un jeu de mémoire audio en langage web</a:t>
          </a:r>
        </a:p>
        <a:p>
          <a:pPr marL="0" lvl="0" indent="0" algn="l" defTabSz="889000">
            <a:lnSpc>
              <a:spcPct val="90000"/>
            </a:lnSpc>
            <a:spcBef>
              <a:spcPct val="0"/>
            </a:spcBef>
            <a:spcAft>
              <a:spcPct val="35000"/>
            </a:spcAft>
            <a:buNone/>
          </a:pPr>
          <a:r>
            <a:rPr lang="fr-FR" sz="2000" kern="1200" dirty="0"/>
            <a:t>Utilisation de l’audio de manière intelligente</a:t>
          </a:r>
        </a:p>
        <a:p>
          <a:pPr marL="0" lvl="0" indent="0" algn="l" defTabSz="889000">
            <a:lnSpc>
              <a:spcPct val="90000"/>
            </a:lnSpc>
            <a:spcBef>
              <a:spcPct val="0"/>
            </a:spcBef>
            <a:spcAft>
              <a:spcPct val="35000"/>
            </a:spcAft>
            <a:buNone/>
          </a:pPr>
          <a:r>
            <a:rPr lang="fr-FR" sz="2000" kern="1200" dirty="0"/>
            <a:t>Accessibilité du site web</a:t>
          </a:r>
        </a:p>
      </dsp:txBody>
      <dsp:txXfrm>
        <a:off x="2628900" y="1638125"/>
        <a:ext cx="7886700" cy="1074763"/>
      </dsp:txXfrm>
    </dsp:sp>
    <dsp:sp modelId="{F61668D0-9F54-463B-BA5F-8F55A2F70581}">
      <dsp:nvSpPr>
        <dsp:cNvPr id="0" name=""/>
        <dsp:cNvSpPr/>
      </dsp:nvSpPr>
      <dsp:spPr>
        <a:xfrm rot="10800000">
          <a:off x="0" y="769"/>
          <a:ext cx="2628900" cy="165348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7800" rIns="186967" bIns="177800" numCol="1" spcCol="1270" anchor="ctr" anchorCtr="0">
          <a:noAutofit/>
        </a:bodyPr>
        <a:lstStyle/>
        <a:p>
          <a:pPr marL="0" lvl="0" indent="0" algn="ctr" defTabSz="1111250">
            <a:lnSpc>
              <a:spcPct val="90000"/>
            </a:lnSpc>
            <a:spcBef>
              <a:spcPct val="0"/>
            </a:spcBef>
            <a:spcAft>
              <a:spcPct val="35000"/>
            </a:spcAft>
            <a:buNone/>
          </a:pPr>
          <a:r>
            <a:rPr lang="fr-FR" sz="2500" kern="1200" dirty="0"/>
            <a:t>1</a:t>
          </a:r>
          <a:r>
            <a:rPr lang="fr-FR" sz="2500" kern="1200" baseline="30000" dirty="0"/>
            <a:t>ère</a:t>
          </a:r>
          <a:r>
            <a:rPr lang="fr-FR" sz="2500" kern="1200" dirty="0"/>
            <a:t> contribution</a:t>
          </a:r>
          <a:endParaRPr lang="en-US" sz="2500" kern="1200" dirty="0"/>
        </a:p>
      </dsp:txBody>
      <dsp:txXfrm rot="-10800000">
        <a:off x="0" y="769"/>
        <a:ext cx="2628900" cy="1074763"/>
      </dsp:txXfrm>
    </dsp:sp>
    <dsp:sp modelId="{BF4AFEC4-A23E-4456-899E-33E2C1210293}">
      <dsp:nvSpPr>
        <dsp:cNvPr id="0" name=""/>
        <dsp:cNvSpPr/>
      </dsp:nvSpPr>
      <dsp:spPr>
        <a:xfrm>
          <a:off x="2628900" y="29336"/>
          <a:ext cx="7886700" cy="1074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54000" rIns="159980" bIns="254000" numCol="1" spcCol="1270" anchor="ctr" anchorCtr="0">
          <a:noAutofit/>
        </a:bodyPr>
        <a:lstStyle/>
        <a:p>
          <a:pPr marL="0" lvl="0" indent="0" algn="l" defTabSz="889000">
            <a:lnSpc>
              <a:spcPct val="90000"/>
            </a:lnSpc>
            <a:spcBef>
              <a:spcPct val="0"/>
            </a:spcBef>
            <a:spcAft>
              <a:spcPct val="35000"/>
            </a:spcAft>
            <a:buNone/>
          </a:pPr>
          <a:r>
            <a:rPr lang="fr-FR" sz="2000" kern="1200" dirty="0"/>
            <a:t>Prise en main du simulateur F2T</a:t>
          </a:r>
        </a:p>
        <a:p>
          <a:pPr marL="0" lvl="0" indent="0" algn="l" defTabSz="889000">
            <a:lnSpc>
              <a:spcPct val="90000"/>
            </a:lnSpc>
            <a:spcBef>
              <a:spcPct val="0"/>
            </a:spcBef>
            <a:spcAft>
              <a:spcPct val="35000"/>
            </a:spcAft>
            <a:buNone/>
          </a:pPr>
          <a:r>
            <a:rPr lang="fr-FR" sz="2000" kern="1200" dirty="0"/>
            <a:t>Découverte de l’accessibilité d’un jeu par le son</a:t>
          </a:r>
        </a:p>
        <a:p>
          <a:pPr marL="0" lvl="0" indent="0" algn="l" defTabSz="889000">
            <a:lnSpc>
              <a:spcPct val="90000"/>
            </a:lnSpc>
            <a:spcBef>
              <a:spcPct val="0"/>
            </a:spcBef>
            <a:spcAft>
              <a:spcPct val="35000"/>
            </a:spcAft>
            <a:buNone/>
          </a:pPr>
          <a:r>
            <a:rPr lang="fr-FR" sz="2000" kern="1200" dirty="0"/>
            <a:t>Amélioration du jeu Dodge </a:t>
          </a:r>
        </a:p>
      </dsp:txBody>
      <dsp:txXfrm>
        <a:off x="2628900" y="29336"/>
        <a:ext cx="7886700" cy="10747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500D-7FB2-464F-A01E-01A86B52D718}">
      <dsp:nvSpPr>
        <dsp:cNvPr id="0" name=""/>
        <dsp:cNvSpPr/>
      </dsp:nvSpPr>
      <dsp:spPr>
        <a:xfrm>
          <a:off x="0" y="3275482"/>
          <a:ext cx="2628900" cy="10750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7800" rIns="186967"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3</a:t>
          </a:r>
          <a:r>
            <a:rPr lang="en-US" sz="2500" kern="1200" baseline="30000" dirty="0"/>
            <a:t>ème</a:t>
          </a:r>
          <a:r>
            <a:rPr lang="en-US" sz="2500" kern="1200" dirty="0"/>
            <a:t> </a:t>
          </a:r>
          <a:r>
            <a:rPr lang="fr-FR" sz="2500" kern="1200" dirty="0"/>
            <a:t>contribution</a:t>
          </a:r>
          <a:endParaRPr lang="en-US" sz="2500" kern="1200" dirty="0"/>
        </a:p>
      </dsp:txBody>
      <dsp:txXfrm>
        <a:off x="0" y="3275482"/>
        <a:ext cx="2628900" cy="1075086"/>
      </dsp:txXfrm>
    </dsp:sp>
    <dsp:sp modelId="{76134E4B-7502-4C1C-B75B-47E1DEB4739F}">
      <dsp:nvSpPr>
        <dsp:cNvPr id="0" name=""/>
        <dsp:cNvSpPr/>
      </dsp:nvSpPr>
      <dsp:spPr>
        <a:xfrm>
          <a:off x="2628900" y="3275482"/>
          <a:ext cx="7886700" cy="10750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54000" rIns="159980" bIns="254000" numCol="1" spcCol="1270" anchor="ctr" anchorCtr="0">
          <a:noAutofit/>
        </a:bodyPr>
        <a:lstStyle/>
        <a:p>
          <a:pPr marL="0" lvl="0" indent="0" algn="l" defTabSz="889000">
            <a:lnSpc>
              <a:spcPct val="90000"/>
            </a:lnSpc>
            <a:spcBef>
              <a:spcPct val="0"/>
            </a:spcBef>
            <a:spcAft>
              <a:spcPct val="35000"/>
            </a:spcAft>
            <a:buNone/>
          </a:pPr>
          <a:r>
            <a:rPr lang="fr-FR" sz="2000" kern="1200" dirty="0"/>
            <a:t>Création d’un jeu de type </a:t>
          </a:r>
          <a:r>
            <a:rPr lang="fr-FR" sz="2000" kern="1200" dirty="0" err="1"/>
            <a:t>Pacman</a:t>
          </a:r>
          <a:r>
            <a:rPr lang="fr-FR" sz="2000" kern="1200" dirty="0"/>
            <a:t> en JAVA : </a:t>
          </a:r>
          <a:r>
            <a:rPr lang="fr-FR" sz="2000" kern="1200" dirty="0" err="1"/>
            <a:t>KnightMan</a:t>
          </a:r>
          <a:endParaRPr lang="fr-FR" sz="2000" kern="1200" dirty="0"/>
        </a:p>
        <a:p>
          <a:pPr marL="0" lvl="0" indent="0" algn="l" defTabSz="889000">
            <a:lnSpc>
              <a:spcPct val="90000"/>
            </a:lnSpc>
            <a:spcBef>
              <a:spcPct val="0"/>
            </a:spcBef>
            <a:spcAft>
              <a:spcPct val="35000"/>
            </a:spcAft>
            <a:buNone/>
          </a:pPr>
          <a:r>
            <a:rPr lang="fr-FR" sz="2000" kern="1200" dirty="0"/>
            <a:t>Utilisation du son au sein du jeu</a:t>
          </a:r>
        </a:p>
        <a:p>
          <a:pPr marL="0" lvl="0" indent="0" algn="l" defTabSz="889000">
            <a:lnSpc>
              <a:spcPct val="90000"/>
            </a:lnSpc>
            <a:spcBef>
              <a:spcPct val="0"/>
            </a:spcBef>
            <a:spcAft>
              <a:spcPct val="35000"/>
            </a:spcAft>
            <a:buNone/>
          </a:pPr>
          <a:r>
            <a:rPr lang="fr-FR" sz="2000" kern="1200" dirty="0"/>
            <a:t>Utilisation de la </a:t>
          </a:r>
          <a:r>
            <a:rPr lang="fr-FR" sz="2000" kern="1200" dirty="0" err="1"/>
            <a:t>tactibelt</a:t>
          </a:r>
          <a:r>
            <a:rPr lang="fr-FR" sz="2000" kern="1200" dirty="0"/>
            <a:t> avec le jeu</a:t>
          </a:r>
        </a:p>
      </dsp:txBody>
      <dsp:txXfrm>
        <a:off x="2628900" y="3275482"/>
        <a:ext cx="7886700" cy="1075086"/>
      </dsp:txXfrm>
    </dsp:sp>
    <dsp:sp modelId="{E9BAA8C3-F4E5-473F-851C-D0B90DC4248B}">
      <dsp:nvSpPr>
        <dsp:cNvPr id="0" name=""/>
        <dsp:cNvSpPr/>
      </dsp:nvSpPr>
      <dsp:spPr>
        <a:xfrm rot="10800000">
          <a:off x="0" y="1638125"/>
          <a:ext cx="2628900" cy="165348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7800" rIns="186967"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2</a:t>
          </a:r>
          <a:r>
            <a:rPr lang="en-US" sz="2500" kern="1200" baseline="30000" dirty="0"/>
            <a:t>ème</a:t>
          </a:r>
          <a:r>
            <a:rPr lang="en-US" sz="2500" kern="1200" dirty="0"/>
            <a:t> </a:t>
          </a:r>
          <a:r>
            <a:rPr lang="fr-FR" sz="2500" kern="1200" dirty="0"/>
            <a:t>contribution</a:t>
          </a:r>
          <a:endParaRPr lang="en-US" sz="2500" kern="1200" dirty="0"/>
        </a:p>
      </dsp:txBody>
      <dsp:txXfrm rot="-10800000">
        <a:off x="0" y="1638125"/>
        <a:ext cx="2628900" cy="1074763"/>
      </dsp:txXfrm>
    </dsp:sp>
    <dsp:sp modelId="{23E12931-B111-4D74-B7A0-C815A495F26B}">
      <dsp:nvSpPr>
        <dsp:cNvPr id="0" name=""/>
        <dsp:cNvSpPr/>
      </dsp:nvSpPr>
      <dsp:spPr>
        <a:xfrm>
          <a:off x="2628900" y="1638125"/>
          <a:ext cx="7886700" cy="1074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54000" rIns="159980" bIns="254000" numCol="1" spcCol="1270" anchor="ctr" anchorCtr="0">
          <a:noAutofit/>
        </a:bodyPr>
        <a:lstStyle/>
        <a:p>
          <a:pPr marL="0" lvl="0" indent="0" algn="l" defTabSz="889000">
            <a:lnSpc>
              <a:spcPct val="90000"/>
            </a:lnSpc>
            <a:spcBef>
              <a:spcPct val="0"/>
            </a:spcBef>
            <a:spcAft>
              <a:spcPct val="35000"/>
            </a:spcAft>
            <a:buNone/>
          </a:pPr>
          <a:r>
            <a:rPr lang="fr-FR" sz="2000" kern="1200" dirty="0"/>
            <a:t>Création d’un jeu de mémoire audio en langage web</a:t>
          </a:r>
        </a:p>
        <a:p>
          <a:pPr marL="0" lvl="0" indent="0" algn="l" defTabSz="889000">
            <a:lnSpc>
              <a:spcPct val="90000"/>
            </a:lnSpc>
            <a:spcBef>
              <a:spcPct val="0"/>
            </a:spcBef>
            <a:spcAft>
              <a:spcPct val="35000"/>
            </a:spcAft>
            <a:buNone/>
          </a:pPr>
          <a:r>
            <a:rPr lang="fr-FR" sz="2000" kern="1200" dirty="0"/>
            <a:t>Utilisation de l’audio de manière intelligente</a:t>
          </a:r>
        </a:p>
        <a:p>
          <a:pPr marL="0" lvl="0" indent="0" algn="l" defTabSz="889000">
            <a:lnSpc>
              <a:spcPct val="90000"/>
            </a:lnSpc>
            <a:spcBef>
              <a:spcPct val="0"/>
            </a:spcBef>
            <a:spcAft>
              <a:spcPct val="35000"/>
            </a:spcAft>
            <a:buNone/>
          </a:pPr>
          <a:r>
            <a:rPr lang="fr-FR" sz="2000" kern="1200" dirty="0"/>
            <a:t>Accessibilité du site web</a:t>
          </a:r>
        </a:p>
      </dsp:txBody>
      <dsp:txXfrm>
        <a:off x="2628900" y="1638125"/>
        <a:ext cx="7886700" cy="1074763"/>
      </dsp:txXfrm>
    </dsp:sp>
    <dsp:sp modelId="{F61668D0-9F54-463B-BA5F-8F55A2F70581}">
      <dsp:nvSpPr>
        <dsp:cNvPr id="0" name=""/>
        <dsp:cNvSpPr/>
      </dsp:nvSpPr>
      <dsp:spPr>
        <a:xfrm rot="10800000">
          <a:off x="0" y="769"/>
          <a:ext cx="2628900" cy="165348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7800" rIns="186967" bIns="177800" numCol="1" spcCol="1270" anchor="ctr" anchorCtr="0">
          <a:noAutofit/>
        </a:bodyPr>
        <a:lstStyle/>
        <a:p>
          <a:pPr marL="0" lvl="0" indent="0" algn="ctr" defTabSz="1111250">
            <a:lnSpc>
              <a:spcPct val="90000"/>
            </a:lnSpc>
            <a:spcBef>
              <a:spcPct val="0"/>
            </a:spcBef>
            <a:spcAft>
              <a:spcPct val="35000"/>
            </a:spcAft>
            <a:buNone/>
          </a:pPr>
          <a:r>
            <a:rPr lang="fr-FR" sz="2500" kern="1200" dirty="0"/>
            <a:t>1</a:t>
          </a:r>
          <a:r>
            <a:rPr lang="fr-FR" sz="2500" kern="1200" baseline="30000" dirty="0"/>
            <a:t>ère</a:t>
          </a:r>
          <a:r>
            <a:rPr lang="fr-FR" sz="2500" kern="1200" dirty="0"/>
            <a:t> contribution</a:t>
          </a:r>
          <a:endParaRPr lang="en-US" sz="2500" kern="1200" dirty="0"/>
        </a:p>
      </dsp:txBody>
      <dsp:txXfrm rot="-10800000">
        <a:off x="0" y="769"/>
        <a:ext cx="2628900" cy="1074763"/>
      </dsp:txXfrm>
    </dsp:sp>
    <dsp:sp modelId="{BF4AFEC4-A23E-4456-899E-33E2C1210293}">
      <dsp:nvSpPr>
        <dsp:cNvPr id="0" name=""/>
        <dsp:cNvSpPr/>
      </dsp:nvSpPr>
      <dsp:spPr>
        <a:xfrm>
          <a:off x="2628900" y="29336"/>
          <a:ext cx="7886700" cy="1074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54000" rIns="159980" bIns="254000" numCol="1" spcCol="1270" anchor="ctr" anchorCtr="0">
          <a:noAutofit/>
        </a:bodyPr>
        <a:lstStyle/>
        <a:p>
          <a:pPr marL="0" lvl="0" indent="0" algn="l" defTabSz="889000">
            <a:lnSpc>
              <a:spcPct val="90000"/>
            </a:lnSpc>
            <a:spcBef>
              <a:spcPct val="0"/>
            </a:spcBef>
            <a:spcAft>
              <a:spcPct val="35000"/>
            </a:spcAft>
            <a:buNone/>
          </a:pPr>
          <a:r>
            <a:rPr lang="fr-FR" sz="2000" kern="1200" dirty="0"/>
            <a:t>Prise en main du simulateur F2T</a:t>
          </a:r>
        </a:p>
        <a:p>
          <a:pPr marL="0" lvl="0" indent="0" algn="l" defTabSz="889000">
            <a:lnSpc>
              <a:spcPct val="90000"/>
            </a:lnSpc>
            <a:spcBef>
              <a:spcPct val="0"/>
            </a:spcBef>
            <a:spcAft>
              <a:spcPct val="35000"/>
            </a:spcAft>
            <a:buNone/>
          </a:pPr>
          <a:r>
            <a:rPr lang="fr-FR" sz="2000" kern="1200" dirty="0"/>
            <a:t>Découverte de l’accessibilité d’un jeu par le son</a:t>
          </a:r>
        </a:p>
        <a:p>
          <a:pPr marL="0" lvl="0" indent="0" algn="l" defTabSz="889000">
            <a:lnSpc>
              <a:spcPct val="90000"/>
            </a:lnSpc>
            <a:spcBef>
              <a:spcPct val="0"/>
            </a:spcBef>
            <a:spcAft>
              <a:spcPct val="35000"/>
            </a:spcAft>
            <a:buNone/>
          </a:pPr>
          <a:r>
            <a:rPr lang="fr-FR" sz="2000" kern="1200" dirty="0"/>
            <a:t>Amélioration du jeu Dodge </a:t>
          </a:r>
        </a:p>
      </dsp:txBody>
      <dsp:txXfrm>
        <a:off x="2628900" y="29336"/>
        <a:ext cx="7886700" cy="10747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2C5F-8A81-49C4-A55D-19B90A39E45F}">
      <dsp:nvSpPr>
        <dsp:cNvPr id="0" name=""/>
        <dsp:cNvSpPr/>
      </dsp:nvSpPr>
      <dsp:spPr>
        <a:xfrm>
          <a:off x="0" y="4"/>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5FCF5-ECEE-48E5-9BC3-A09F74E5D95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15F12-21E2-4D44-ADDF-3FDEB242833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1.Présentation du laboratoire</a:t>
          </a:r>
          <a:endParaRPr lang="en-US" sz="1900" kern="1200" dirty="0">
            <a:solidFill>
              <a:schemeClr val="bg1">
                <a:lumMod val="65000"/>
              </a:schemeClr>
            </a:solidFill>
          </a:endParaRPr>
        </a:p>
      </dsp:txBody>
      <dsp:txXfrm>
        <a:off x="1131174" y="4597"/>
        <a:ext cx="5382429" cy="979371"/>
      </dsp:txXfrm>
    </dsp:sp>
    <dsp:sp modelId="{E19330DB-24AE-4349-9AE7-B0044EC488C4}">
      <dsp:nvSpPr>
        <dsp:cNvPr id="0" name=""/>
        <dsp:cNvSpPr/>
      </dsp:nvSpPr>
      <dsp:spPr>
        <a:xfrm>
          <a:off x="0" y="1255118"/>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4EA6-40F7-4D23-BF81-63052518174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8D5A2-2D3A-4EBB-927C-56B7B077255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2.Contexte et objectifs du stage</a:t>
          </a:r>
          <a:endParaRPr lang="en-US" sz="1900" kern="1200" dirty="0">
            <a:solidFill>
              <a:schemeClr val="bg1">
                <a:lumMod val="65000"/>
              </a:schemeClr>
            </a:solidFill>
          </a:endParaRPr>
        </a:p>
      </dsp:txBody>
      <dsp:txXfrm>
        <a:off x="1131174" y="1228812"/>
        <a:ext cx="5382429" cy="979371"/>
      </dsp:txXfrm>
    </dsp:sp>
    <dsp:sp modelId="{1E4B23BA-9285-4EE9-A18D-0460C48AF5E4}">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4896-96B7-4420-B7F3-1959248F1DF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6C76E-0BA4-4179-AEFD-C7FD4CA425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3.Dispositifs utilisés</a:t>
          </a:r>
          <a:endParaRPr lang="en-US" sz="1900" kern="1200" dirty="0">
            <a:solidFill>
              <a:schemeClr val="bg1">
                <a:lumMod val="65000"/>
              </a:schemeClr>
            </a:solidFill>
          </a:endParaRPr>
        </a:p>
      </dsp:txBody>
      <dsp:txXfrm>
        <a:off x="1131174" y="2453027"/>
        <a:ext cx="5382429" cy="979371"/>
      </dsp:txXfrm>
    </dsp:sp>
    <dsp:sp modelId="{704E747F-DFA7-478B-8EDF-F93748B48F8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F9861-0799-458B-A729-DD499ADB38FF}">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1FF98E-C5F5-4477-96D9-0052E0908E4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solidFill>
                <a:schemeClr val="bg1">
                  <a:lumMod val="65000"/>
                </a:schemeClr>
              </a:solidFill>
            </a:rPr>
            <a:t>4.Contribution personnelle</a:t>
          </a:r>
          <a:endParaRPr lang="en-US" sz="1900" kern="1200" dirty="0">
            <a:solidFill>
              <a:schemeClr val="bg1">
                <a:lumMod val="65000"/>
              </a:schemeClr>
            </a:solidFill>
          </a:endParaRPr>
        </a:p>
      </dsp:txBody>
      <dsp:txXfrm>
        <a:off x="1131174" y="3677241"/>
        <a:ext cx="5382429" cy="979371"/>
      </dsp:txXfrm>
    </dsp:sp>
    <dsp:sp modelId="{A787BDCD-C45F-4AF7-AFEF-A37F9236F8D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21ED3-DD3E-4203-B0F3-857A57FBB83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FF115E-4717-44A0-A3D3-797DD34973C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r-FR" sz="1900" kern="1200" dirty="0"/>
            <a:t>5.Conclusion et perspectives </a:t>
          </a:r>
          <a:endParaRPr lang="en-US" sz="1900" kern="1200" dirty="0"/>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E3151-FCAA-4F69-B0D2-5A7A614A1FF2}" type="datetimeFigureOut">
              <a:rPr lang="en-GB" smtClean="0"/>
              <a:t>06/06/2021</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3B033-74B9-4AF3-A59F-B8A84BF05303}" type="slidenum">
              <a:rPr lang="en-GB" smtClean="0"/>
              <a:t>‹N°›</a:t>
            </a:fld>
            <a:endParaRPr lang="en-GB"/>
          </a:p>
        </p:txBody>
      </p:sp>
    </p:spTree>
    <p:extLst>
      <p:ext uri="{BB962C8B-B14F-4D97-AF65-F5344CB8AC3E}">
        <p14:creationId xmlns:p14="http://schemas.microsoft.com/office/powerpoint/2010/main" val="227871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561A02-B70A-4379-A23B-CA42D8C6391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522B445F-9A0D-422E-A4DB-3536224CF5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E09F5CF7-55E2-4B63-8461-91C7BA341482}"/>
              </a:ext>
            </a:extLst>
          </p:cNvPr>
          <p:cNvSpPr>
            <a:spLocks noGrp="1"/>
          </p:cNvSpPr>
          <p:nvPr>
            <p:ph type="dt" sz="half" idx="10"/>
          </p:nvPr>
        </p:nvSpPr>
        <p:spPr/>
        <p:txBody>
          <a:bodyPr/>
          <a:lstStyle/>
          <a:p>
            <a:fld id="{13E29071-CC59-4860-A157-A4A0C07C1769}" type="datetime1">
              <a:rPr lang="en-GB" smtClean="0"/>
              <a:t>06/06/2021</a:t>
            </a:fld>
            <a:endParaRPr lang="en-GB"/>
          </a:p>
        </p:txBody>
      </p:sp>
      <p:sp>
        <p:nvSpPr>
          <p:cNvPr id="5" name="Espace réservé du pied de page 4">
            <a:extLst>
              <a:ext uri="{FF2B5EF4-FFF2-40B4-BE49-F238E27FC236}">
                <a16:creationId xmlns:a16="http://schemas.microsoft.com/office/drawing/2014/main" id="{C6517AFF-270F-420D-8F73-DF06CC54AFC0}"/>
              </a:ext>
            </a:extLst>
          </p:cNvPr>
          <p:cNvSpPr>
            <a:spLocks noGrp="1"/>
          </p:cNvSpPr>
          <p:nvPr>
            <p:ph type="ftr" sz="quarter" idx="11"/>
          </p:nvPr>
        </p:nvSpPr>
        <p:spPr/>
        <p:txBody>
          <a:bodyPr/>
          <a:lstStyle/>
          <a:p>
            <a:r>
              <a:rPr lang="en-GB"/>
              <a:t>https://www.litislab.fr/</a:t>
            </a:r>
          </a:p>
        </p:txBody>
      </p:sp>
      <p:sp>
        <p:nvSpPr>
          <p:cNvPr id="6" name="Espace réservé du numéro de diapositive 5">
            <a:extLst>
              <a:ext uri="{FF2B5EF4-FFF2-40B4-BE49-F238E27FC236}">
                <a16:creationId xmlns:a16="http://schemas.microsoft.com/office/drawing/2014/main" id="{882D973F-932D-475C-878A-33E12F66D74C}"/>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107192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A35536-19D8-42EE-A116-461C206C999F}"/>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2A72151-88BD-4FD0-B34F-95230C15517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2BFBF0AD-E0C2-42FD-8549-AED2771CF653}"/>
              </a:ext>
            </a:extLst>
          </p:cNvPr>
          <p:cNvSpPr>
            <a:spLocks noGrp="1"/>
          </p:cNvSpPr>
          <p:nvPr>
            <p:ph type="dt" sz="half" idx="10"/>
          </p:nvPr>
        </p:nvSpPr>
        <p:spPr/>
        <p:txBody>
          <a:bodyPr/>
          <a:lstStyle/>
          <a:p>
            <a:fld id="{B9B14F95-3FC0-48BC-8EC6-5BF599FDCE56}" type="datetime1">
              <a:rPr lang="en-GB" smtClean="0"/>
              <a:t>06/06/2021</a:t>
            </a:fld>
            <a:endParaRPr lang="en-GB"/>
          </a:p>
        </p:txBody>
      </p:sp>
      <p:sp>
        <p:nvSpPr>
          <p:cNvPr id="5" name="Espace réservé du pied de page 4">
            <a:extLst>
              <a:ext uri="{FF2B5EF4-FFF2-40B4-BE49-F238E27FC236}">
                <a16:creationId xmlns:a16="http://schemas.microsoft.com/office/drawing/2014/main" id="{2F723312-25E4-4C14-BFBE-25720AD01B47}"/>
              </a:ext>
            </a:extLst>
          </p:cNvPr>
          <p:cNvSpPr>
            <a:spLocks noGrp="1"/>
          </p:cNvSpPr>
          <p:nvPr>
            <p:ph type="ftr" sz="quarter" idx="11"/>
          </p:nvPr>
        </p:nvSpPr>
        <p:spPr/>
        <p:txBody>
          <a:bodyPr/>
          <a:lstStyle/>
          <a:p>
            <a:r>
              <a:rPr lang="en-GB"/>
              <a:t>https://www.litislab.fr/</a:t>
            </a:r>
          </a:p>
        </p:txBody>
      </p:sp>
      <p:sp>
        <p:nvSpPr>
          <p:cNvPr id="6" name="Espace réservé du numéro de diapositive 5">
            <a:extLst>
              <a:ext uri="{FF2B5EF4-FFF2-40B4-BE49-F238E27FC236}">
                <a16:creationId xmlns:a16="http://schemas.microsoft.com/office/drawing/2014/main" id="{C7B29259-2C6F-4434-A2C0-50849AE85975}"/>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111546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799993E-C9A6-4883-9B36-2A4E21B9694B}"/>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6CAB5F21-D035-4272-BA11-BCCC0E75EE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FB31978C-93D7-4D5A-8199-ABBAC435B04C}"/>
              </a:ext>
            </a:extLst>
          </p:cNvPr>
          <p:cNvSpPr>
            <a:spLocks noGrp="1"/>
          </p:cNvSpPr>
          <p:nvPr>
            <p:ph type="dt" sz="half" idx="10"/>
          </p:nvPr>
        </p:nvSpPr>
        <p:spPr/>
        <p:txBody>
          <a:bodyPr/>
          <a:lstStyle/>
          <a:p>
            <a:fld id="{97B3C511-68D5-4682-8CCA-9C8F95B44824}" type="datetime1">
              <a:rPr lang="en-GB" smtClean="0"/>
              <a:t>06/06/2021</a:t>
            </a:fld>
            <a:endParaRPr lang="en-GB"/>
          </a:p>
        </p:txBody>
      </p:sp>
      <p:sp>
        <p:nvSpPr>
          <p:cNvPr id="5" name="Espace réservé du pied de page 4">
            <a:extLst>
              <a:ext uri="{FF2B5EF4-FFF2-40B4-BE49-F238E27FC236}">
                <a16:creationId xmlns:a16="http://schemas.microsoft.com/office/drawing/2014/main" id="{B4396B4C-3CE9-4DC9-BB23-6EE6635F36FE}"/>
              </a:ext>
            </a:extLst>
          </p:cNvPr>
          <p:cNvSpPr>
            <a:spLocks noGrp="1"/>
          </p:cNvSpPr>
          <p:nvPr>
            <p:ph type="ftr" sz="quarter" idx="11"/>
          </p:nvPr>
        </p:nvSpPr>
        <p:spPr/>
        <p:txBody>
          <a:bodyPr/>
          <a:lstStyle/>
          <a:p>
            <a:r>
              <a:rPr lang="en-GB"/>
              <a:t>https://www.litislab.fr/</a:t>
            </a:r>
          </a:p>
        </p:txBody>
      </p:sp>
      <p:sp>
        <p:nvSpPr>
          <p:cNvPr id="6" name="Espace réservé du numéro de diapositive 5">
            <a:extLst>
              <a:ext uri="{FF2B5EF4-FFF2-40B4-BE49-F238E27FC236}">
                <a16:creationId xmlns:a16="http://schemas.microsoft.com/office/drawing/2014/main" id="{FEF98121-B9A7-46F0-BA99-DDBA69B81861}"/>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191122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F72B3-E696-4179-97EE-5DFFA3F4BB82}"/>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12D4AC68-D748-4C23-8524-B1F2DE7604B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0C65D7CC-413A-4D4E-B185-5630C7220AEF}"/>
              </a:ext>
            </a:extLst>
          </p:cNvPr>
          <p:cNvSpPr>
            <a:spLocks noGrp="1"/>
          </p:cNvSpPr>
          <p:nvPr>
            <p:ph type="dt" sz="half" idx="10"/>
          </p:nvPr>
        </p:nvSpPr>
        <p:spPr/>
        <p:txBody>
          <a:bodyPr/>
          <a:lstStyle/>
          <a:p>
            <a:fld id="{5AA30461-662F-4AFD-B171-4380D29C527E}" type="datetime1">
              <a:rPr lang="en-GB" smtClean="0"/>
              <a:t>06/06/2021</a:t>
            </a:fld>
            <a:endParaRPr lang="en-GB"/>
          </a:p>
        </p:txBody>
      </p:sp>
      <p:sp>
        <p:nvSpPr>
          <p:cNvPr id="5" name="Espace réservé du pied de page 4">
            <a:extLst>
              <a:ext uri="{FF2B5EF4-FFF2-40B4-BE49-F238E27FC236}">
                <a16:creationId xmlns:a16="http://schemas.microsoft.com/office/drawing/2014/main" id="{BC550C34-ECB2-4415-97FB-F007EE4B99F3}"/>
              </a:ext>
            </a:extLst>
          </p:cNvPr>
          <p:cNvSpPr>
            <a:spLocks noGrp="1"/>
          </p:cNvSpPr>
          <p:nvPr>
            <p:ph type="ftr" sz="quarter" idx="11"/>
          </p:nvPr>
        </p:nvSpPr>
        <p:spPr/>
        <p:txBody>
          <a:bodyPr/>
          <a:lstStyle/>
          <a:p>
            <a:r>
              <a:rPr lang="en-GB"/>
              <a:t>https://www.litislab.fr/</a:t>
            </a:r>
          </a:p>
        </p:txBody>
      </p:sp>
      <p:sp>
        <p:nvSpPr>
          <p:cNvPr id="6" name="Espace réservé du numéro de diapositive 5">
            <a:extLst>
              <a:ext uri="{FF2B5EF4-FFF2-40B4-BE49-F238E27FC236}">
                <a16:creationId xmlns:a16="http://schemas.microsoft.com/office/drawing/2014/main" id="{CADFA4CC-0AE2-4BB2-9E57-0030CABA4145}"/>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323755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CD5547-7776-4C57-B210-711A6A1C5A1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C4D9BEE0-71EA-4F40-B1AD-5450F26ADF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40871E4-FB73-4968-B95A-CC88A8744AE8}"/>
              </a:ext>
            </a:extLst>
          </p:cNvPr>
          <p:cNvSpPr>
            <a:spLocks noGrp="1"/>
          </p:cNvSpPr>
          <p:nvPr>
            <p:ph type="dt" sz="half" idx="10"/>
          </p:nvPr>
        </p:nvSpPr>
        <p:spPr/>
        <p:txBody>
          <a:bodyPr/>
          <a:lstStyle/>
          <a:p>
            <a:fld id="{66F50646-9530-4055-9CDD-DE7761F021DB}" type="datetime1">
              <a:rPr lang="en-GB" smtClean="0"/>
              <a:t>06/06/2021</a:t>
            </a:fld>
            <a:endParaRPr lang="en-GB"/>
          </a:p>
        </p:txBody>
      </p:sp>
      <p:sp>
        <p:nvSpPr>
          <p:cNvPr id="5" name="Espace réservé du pied de page 4">
            <a:extLst>
              <a:ext uri="{FF2B5EF4-FFF2-40B4-BE49-F238E27FC236}">
                <a16:creationId xmlns:a16="http://schemas.microsoft.com/office/drawing/2014/main" id="{1C86010B-EF01-4978-9E33-73CFDB0EC7FB}"/>
              </a:ext>
            </a:extLst>
          </p:cNvPr>
          <p:cNvSpPr>
            <a:spLocks noGrp="1"/>
          </p:cNvSpPr>
          <p:nvPr>
            <p:ph type="ftr" sz="quarter" idx="11"/>
          </p:nvPr>
        </p:nvSpPr>
        <p:spPr/>
        <p:txBody>
          <a:bodyPr/>
          <a:lstStyle/>
          <a:p>
            <a:r>
              <a:rPr lang="en-GB"/>
              <a:t>https://www.litislab.fr/</a:t>
            </a:r>
          </a:p>
        </p:txBody>
      </p:sp>
      <p:sp>
        <p:nvSpPr>
          <p:cNvPr id="6" name="Espace réservé du numéro de diapositive 5">
            <a:extLst>
              <a:ext uri="{FF2B5EF4-FFF2-40B4-BE49-F238E27FC236}">
                <a16:creationId xmlns:a16="http://schemas.microsoft.com/office/drawing/2014/main" id="{C5B85768-CC40-400B-B88E-88796BD84F28}"/>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137558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D75B5A-7D9B-41A3-BEFE-201AAA2271A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6D2DA34-D386-4562-AD1D-9BB6FE36484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D0C04042-A04F-480A-859E-22F511F16C0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902BB1E7-511C-4142-BA6D-19DC90FCAD80}"/>
              </a:ext>
            </a:extLst>
          </p:cNvPr>
          <p:cNvSpPr>
            <a:spLocks noGrp="1"/>
          </p:cNvSpPr>
          <p:nvPr>
            <p:ph type="dt" sz="half" idx="10"/>
          </p:nvPr>
        </p:nvSpPr>
        <p:spPr/>
        <p:txBody>
          <a:bodyPr/>
          <a:lstStyle/>
          <a:p>
            <a:fld id="{C8DA72C0-BC6A-4417-8E39-A6AD1B6C7F4D}" type="datetime1">
              <a:rPr lang="en-GB" smtClean="0"/>
              <a:t>06/06/2021</a:t>
            </a:fld>
            <a:endParaRPr lang="en-GB"/>
          </a:p>
        </p:txBody>
      </p:sp>
      <p:sp>
        <p:nvSpPr>
          <p:cNvPr id="6" name="Espace réservé du pied de page 5">
            <a:extLst>
              <a:ext uri="{FF2B5EF4-FFF2-40B4-BE49-F238E27FC236}">
                <a16:creationId xmlns:a16="http://schemas.microsoft.com/office/drawing/2014/main" id="{DB78DF03-26D7-4DB2-937C-FCD84339CC90}"/>
              </a:ext>
            </a:extLst>
          </p:cNvPr>
          <p:cNvSpPr>
            <a:spLocks noGrp="1"/>
          </p:cNvSpPr>
          <p:nvPr>
            <p:ph type="ftr" sz="quarter" idx="11"/>
          </p:nvPr>
        </p:nvSpPr>
        <p:spPr/>
        <p:txBody>
          <a:bodyPr/>
          <a:lstStyle/>
          <a:p>
            <a:r>
              <a:rPr lang="en-GB"/>
              <a:t>https://www.litislab.fr/</a:t>
            </a:r>
          </a:p>
        </p:txBody>
      </p:sp>
      <p:sp>
        <p:nvSpPr>
          <p:cNvPr id="7" name="Espace réservé du numéro de diapositive 6">
            <a:extLst>
              <a:ext uri="{FF2B5EF4-FFF2-40B4-BE49-F238E27FC236}">
                <a16:creationId xmlns:a16="http://schemas.microsoft.com/office/drawing/2014/main" id="{E1600C6D-068C-44AC-916A-AACB120282D4}"/>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200102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60414E-EEF6-4D73-BB92-4C44D173C1AE}"/>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2F80C056-6164-49C9-9D0D-33F77F3B3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A4B0246-CBDB-4392-B44D-E4C35009802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200C9D0F-076A-4197-B6A2-94A83D93C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57D9E04-5B5D-4950-BD5F-F051C2C3E54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D3708B54-9F69-49D0-A2DD-A2D04994EF31}"/>
              </a:ext>
            </a:extLst>
          </p:cNvPr>
          <p:cNvSpPr>
            <a:spLocks noGrp="1"/>
          </p:cNvSpPr>
          <p:nvPr>
            <p:ph type="dt" sz="half" idx="10"/>
          </p:nvPr>
        </p:nvSpPr>
        <p:spPr/>
        <p:txBody>
          <a:bodyPr/>
          <a:lstStyle/>
          <a:p>
            <a:fld id="{F680CB7E-C85B-4C50-A194-5C41447C80FF}" type="datetime1">
              <a:rPr lang="en-GB" smtClean="0"/>
              <a:t>06/06/2021</a:t>
            </a:fld>
            <a:endParaRPr lang="en-GB"/>
          </a:p>
        </p:txBody>
      </p:sp>
      <p:sp>
        <p:nvSpPr>
          <p:cNvPr id="8" name="Espace réservé du pied de page 7">
            <a:extLst>
              <a:ext uri="{FF2B5EF4-FFF2-40B4-BE49-F238E27FC236}">
                <a16:creationId xmlns:a16="http://schemas.microsoft.com/office/drawing/2014/main" id="{E872329B-9674-49E1-BAF4-AD1630BA427A}"/>
              </a:ext>
            </a:extLst>
          </p:cNvPr>
          <p:cNvSpPr>
            <a:spLocks noGrp="1"/>
          </p:cNvSpPr>
          <p:nvPr>
            <p:ph type="ftr" sz="quarter" idx="11"/>
          </p:nvPr>
        </p:nvSpPr>
        <p:spPr/>
        <p:txBody>
          <a:bodyPr/>
          <a:lstStyle/>
          <a:p>
            <a:r>
              <a:rPr lang="en-GB"/>
              <a:t>https://www.litislab.fr/</a:t>
            </a:r>
          </a:p>
        </p:txBody>
      </p:sp>
      <p:sp>
        <p:nvSpPr>
          <p:cNvPr id="9" name="Espace réservé du numéro de diapositive 8">
            <a:extLst>
              <a:ext uri="{FF2B5EF4-FFF2-40B4-BE49-F238E27FC236}">
                <a16:creationId xmlns:a16="http://schemas.microsoft.com/office/drawing/2014/main" id="{5DD0E0CD-BC97-4797-A09C-75B2741B4568}"/>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356466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6572BF-3D17-4E4E-9F51-E08A914FCE9E}"/>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D79F9AAC-2A6F-41BD-9F40-58117D1CD198}"/>
              </a:ext>
            </a:extLst>
          </p:cNvPr>
          <p:cNvSpPr>
            <a:spLocks noGrp="1"/>
          </p:cNvSpPr>
          <p:nvPr>
            <p:ph type="dt" sz="half" idx="10"/>
          </p:nvPr>
        </p:nvSpPr>
        <p:spPr/>
        <p:txBody>
          <a:bodyPr/>
          <a:lstStyle/>
          <a:p>
            <a:fld id="{6D524B0F-6947-4BD5-AB38-B6A7B6E733B6}" type="datetime1">
              <a:rPr lang="en-GB" smtClean="0"/>
              <a:t>06/06/2021</a:t>
            </a:fld>
            <a:endParaRPr lang="en-GB"/>
          </a:p>
        </p:txBody>
      </p:sp>
      <p:sp>
        <p:nvSpPr>
          <p:cNvPr id="4" name="Espace réservé du pied de page 3">
            <a:extLst>
              <a:ext uri="{FF2B5EF4-FFF2-40B4-BE49-F238E27FC236}">
                <a16:creationId xmlns:a16="http://schemas.microsoft.com/office/drawing/2014/main" id="{17E9B2F5-3B3A-439E-B7EB-637CD9D077D0}"/>
              </a:ext>
            </a:extLst>
          </p:cNvPr>
          <p:cNvSpPr>
            <a:spLocks noGrp="1"/>
          </p:cNvSpPr>
          <p:nvPr>
            <p:ph type="ftr" sz="quarter" idx="11"/>
          </p:nvPr>
        </p:nvSpPr>
        <p:spPr/>
        <p:txBody>
          <a:bodyPr/>
          <a:lstStyle/>
          <a:p>
            <a:r>
              <a:rPr lang="en-GB"/>
              <a:t>https://www.litislab.fr/</a:t>
            </a:r>
          </a:p>
        </p:txBody>
      </p:sp>
      <p:sp>
        <p:nvSpPr>
          <p:cNvPr id="5" name="Espace réservé du numéro de diapositive 4">
            <a:extLst>
              <a:ext uri="{FF2B5EF4-FFF2-40B4-BE49-F238E27FC236}">
                <a16:creationId xmlns:a16="http://schemas.microsoft.com/office/drawing/2014/main" id="{4A0341C8-F0D6-47A7-AA0D-7F1BEB21499C}"/>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289880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1E7FE88-D2A8-4B19-8331-3A3AE1FE5DE6}"/>
              </a:ext>
            </a:extLst>
          </p:cNvPr>
          <p:cNvSpPr>
            <a:spLocks noGrp="1"/>
          </p:cNvSpPr>
          <p:nvPr>
            <p:ph type="dt" sz="half" idx="10"/>
          </p:nvPr>
        </p:nvSpPr>
        <p:spPr/>
        <p:txBody>
          <a:bodyPr/>
          <a:lstStyle/>
          <a:p>
            <a:fld id="{ED98FBB7-4B6B-4CF0-AAB8-7B700DA16256}" type="datetime1">
              <a:rPr lang="en-GB" smtClean="0"/>
              <a:t>06/06/2021</a:t>
            </a:fld>
            <a:endParaRPr lang="en-GB"/>
          </a:p>
        </p:txBody>
      </p:sp>
      <p:sp>
        <p:nvSpPr>
          <p:cNvPr id="3" name="Espace réservé du pied de page 2">
            <a:extLst>
              <a:ext uri="{FF2B5EF4-FFF2-40B4-BE49-F238E27FC236}">
                <a16:creationId xmlns:a16="http://schemas.microsoft.com/office/drawing/2014/main" id="{C0F12E1C-918E-41A0-942C-FE87F0B53BE0}"/>
              </a:ext>
            </a:extLst>
          </p:cNvPr>
          <p:cNvSpPr>
            <a:spLocks noGrp="1"/>
          </p:cNvSpPr>
          <p:nvPr>
            <p:ph type="ftr" sz="quarter" idx="11"/>
          </p:nvPr>
        </p:nvSpPr>
        <p:spPr/>
        <p:txBody>
          <a:bodyPr/>
          <a:lstStyle/>
          <a:p>
            <a:r>
              <a:rPr lang="en-GB"/>
              <a:t>https://www.litislab.fr/</a:t>
            </a:r>
          </a:p>
        </p:txBody>
      </p:sp>
      <p:sp>
        <p:nvSpPr>
          <p:cNvPr id="4" name="Espace réservé du numéro de diapositive 3">
            <a:extLst>
              <a:ext uri="{FF2B5EF4-FFF2-40B4-BE49-F238E27FC236}">
                <a16:creationId xmlns:a16="http://schemas.microsoft.com/office/drawing/2014/main" id="{76535059-F505-445E-A607-282CB6A889A3}"/>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195660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2D5D4-0D00-4CE4-A8A2-CBA8B1C3EA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4BB3B6D-6FCB-4D0F-B8F4-30278F268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547F552E-8081-4A3A-87CC-E373C77FF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A05908-DA35-4B0F-9129-0A1A330DAE6C}"/>
              </a:ext>
            </a:extLst>
          </p:cNvPr>
          <p:cNvSpPr>
            <a:spLocks noGrp="1"/>
          </p:cNvSpPr>
          <p:nvPr>
            <p:ph type="dt" sz="half" idx="10"/>
          </p:nvPr>
        </p:nvSpPr>
        <p:spPr/>
        <p:txBody>
          <a:bodyPr/>
          <a:lstStyle/>
          <a:p>
            <a:fld id="{C49E9B7F-1F14-4A1F-98F7-736741BBC6E7}" type="datetime1">
              <a:rPr lang="en-GB" smtClean="0"/>
              <a:t>06/06/2021</a:t>
            </a:fld>
            <a:endParaRPr lang="en-GB"/>
          </a:p>
        </p:txBody>
      </p:sp>
      <p:sp>
        <p:nvSpPr>
          <p:cNvPr id="6" name="Espace réservé du pied de page 5">
            <a:extLst>
              <a:ext uri="{FF2B5EF4-FFF2-40B4-BE49-F238E27FC236}">
                <a16:creationId xmlns:a16="http://schemas.microsoft.com/office/drawing/2014/main" id="{3F73E7AC-37B8-4EA1-BB9D-1C2F93589068}"/>
              </a:ext>
            </a:extLst>
          </p:cNvPr>
          <p:cNvSpPr>
            <a:spLocks noGrp="1"/>
          </p:cNvSpPr>
          <p:nvPr>
            <p:ph type="ftr" sz="quarter" idx="11"/>
          </p:nvPr>
        </p:nvSpPr>
        <p:spPr/>
        <p:txBody>
          <a:bodyPr/>
          <a:lstStyle/>
          <a:p>
            <a:r>
              <a:rPr lang="en-GB"/>
              <a:t>https://www.litislab.fr/</a:t>
            </a:r>
          </a:p>
        </p:txBody>
      </p:sp>
      <p:sp>
        <p:nvSpPr>
          <p:cNvPr id="7" name="Espace réservé du numéro de diapositive 6">
            <a:extLst>
              <a:ext uri="{FF2B5EF4-FFF2-40B4-BE49-F238E27FC236}">
                <a16:creationId xmlns:a16="http://schemas.microsoft.com/office/drawing/2014/main" id="{0463EA56-B8D0-468C-AEBB-9720580201DB}"/>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280940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47DD7E-6B15-4FDB-8677-69E4751FB6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23B0B5E6-B038-448D-9F33-30FD9C3CA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41585B9D-8AEB-4F27-A3A7-38C07B1B1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3141C6-A589-48B6-9265-E89BDD8A63D3}"/>
              </a:ext>
            </a:extLst>
          </p:cNvPr>
          <p:cNvSpPr>
            <a:spLocks noGrp="1"/>
          </p:cNvSpPr>
          <p:nvPr>
            <p:ph type="dt" sz="half" idx="10"/>
          </p:nvPr>
        </p:nvSpPr>
        <p:spPr/>
        <p:txBody>
          <a:bodyPr/>
          <a:lstStyle/>
          <a:p>
            <a:fld id="{375A88B6-CC87-4644-93B4-4461AEBF2214}" type="datetime1">
              <a:rPr lang="en-GB" smtClean="0"/>
              <a:t>06/06/2021</a:t>
            </a:fld>
            <a:endParaRPr lang="en-GB"/>
          </a:p>
        </p:txBody>
      </p:sp>
      <p:sp>
        <p:nvSpPr>
          <p:cNvPr id="6" name="Espace réservé du pied de page 5">
            <a:extLst>
              <a:ext uri="{FF2B5EF4-FFF2-40B4-BE49-F238E27FC236}">
                <a16:creationId xmlns:a16="http://schemas.microsoft.com/office/drawing/2014/main" id="{49121CD8-E26B-4175-81E3-58D7D0BE0970}"/>
              </a:ext>
            </a:extLst>
          </p:cNvPr>
          <p:cNvSpPr>
            <a:spLocks noGrp="1"/>
          </p:cNvSpPr>
          <p:nvPr>
            <p:ph type="ftr" sz="quarter" idx="11"/>
          </p:nvPr>
        </p:nvSpPr>
        <p:spPr/>
        <p:txBody>
          <a:bodyPr/>
          <a:lstStyle/>
          <a:p>
            <a:r>
              <a:rPr lang="en-GB"/>
              <a:t>https://www.litislab.fr/</a:t>
            </a:r>
          </a:p>
        </p:txBody>
      </p:sp>
      <p:sp>
        <p:nvSpPr>
          <p:cNvPr id="7" name="Espace réservé du numéro de diapositive 6">
            <a:extLst>
              <a:ext uri="{FF2B5EF4-FFF2-40B4-BE49-F238E27FC236}">
                <a16:creationId xmlns:a16="http://schemas.microsoft.com/office/drawing/2014/main" id="{7BD56FEC-3C04-4B51-B339-803171429F55}"/>
              </a:ext>
            </a:extLst>
          </p:cNvPr>
          <p:cNvSpPr>
            <a:spLocks noGrp="1"/>
          </p:cNvSpPr>
          <p:nvPr>
            <p:ph type="sldNum" sz="quarter" idx="12"/>
          </p:nvPr>
        </p:nvSpPr>
        <p:spPr/>
        <p:txBody>
          <a:bodyPr/>
          <a:lstStyle/>
          <a:p>
            <a:fld id="{044390DC-FCED-4F55-8A4C-0801ED0D002C}" type="slidenum">
              <a:rPr lang="en-GB" smtClean="0"/>
              <a:t>‹N°›</a:t>
            </a:fld>
            <a:endParaRPr lang="en-GB"/>
          </a:p>
        </p:txBody>
      </p:sp>
    </p:spTree>
    <p:extLst>
      <p:ext uri="{BB962C8B-B14F-4D97-AF65-F5344CB8AC3E}">
        <p14:creationId xmlns:p14="http://schemas.microsoft.com/office/powerpoint/2010/main" val="475967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8273A33-C5A2-45C1-BF41-0A682A8D06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33597517-8DB1-44F7-A79B-E4B44C3B3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ABF068E0-B3CB-4CF6-9CE0-43C7D00E6F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46D41-7F82-4DD3-8C12-BF2E146B2D80}" type="datetime1">
              <a:rPr lang="en-GB" smtClean="0"/>
              <a:t>06/06/2021</a:t>
            </a:fld>
            <a:endParaRPr lang="en-GB"/>
          </a:p>
        </p:txBody>
      </p:sp>
      <p:sp>
        <p:nvSpPr>
          <p:cNvPr id="5" name="Espace réservé du pied de page 4">
            <a:extLst>
              <a:ext uri="{FF2B5EF4-FFF2-40B4-BE49-F238E27FC236}">
                <a16:creationId xmlns:a16="http://schemas.microsoft.com/office/drawing/2014/main" id="{5BF7ADA6-9D91-46D5-89B5-A398F5A75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https://www.litislab.fr/</a:t>
            </a:r>
          </a:p>
        </p:txBody>
      </p:sp>
      <p:sp>
        <p:nvSpPr>
          <p:cNvPr id="6" name="Espace réservé du numéro de diapositive 5">
            <a:extLst>
              <a:ext uri="{FF2B5EF4-FFF2-40B4-BE49-F238E27FC236}">
                <a16:creationId xmlns:a16="http://schemas.microsoft.com/office/drawing/2014/main" id="{200300FE-66D1-4101-AE9E-44D66E9F6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390DC-FCED-4F55-8A4C-0801ED0D002C}" type="slidenum">
              <a:rPr lang="en-GB" smtClean="0"/>
              <a:t>‹N°›</a:t>
            </a:fld>
            <a:endParaRPr lang="en-GB"/>
          </a:p>
        </p:txBody>
      </p:sp>
    </p:spTree>
    <p:extLst>
      <p:ext uri="{BB962C8B-B14F-4D97-AF65-F5344CB8AC3E}">
        <p14:creationId xmlns:p14="http://schemas.microsoft.com/office/powerpoint/2010/main" val="2147599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19.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audio" Target="../media/media9.wav"/><Relationship Id="rId11" Type="http://schemas.openxmlformats.org/officeDocument/2006/relationships/image" Target="../media/image19.png"/><Relationship Id="rId5" Type="http://schemas.microsoft.com/office/2007/relationships/media" Target="../media/media9.wav"/><Relationship Id="rId10" Type="http://schemas.openxmlformats.org/officeDocument/2006/relationships/image" Target="../media/image29.png"/><Relationship Id="rId4" Type="http://schemas.openxmlformats.org/officeDocument/2006/relationships/audio" Target="../media/media8.wav"/><Relationship Id="rId9"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971029-B1D3-4176-81E3-7F86180067C5}"/>
              </a:ext>
            </a:extLst>
          </p:cNvPr>
          <p:cNvSpPr>
            <a:spLocks noGrp="1"/>
          </p:cNvSpPr>
          <p:nvPr>
            <p:ph type="ctrTitle"/>
          </p:nvPr>
        </p:nvSpPr>
        <p:spPr>
          <a:xfrm>
            <a:off x="1765617" y="850899"/>
            <a:ext cx="8660765" cy="2387600"/>
          </a:xfrm>
        </p:spPr>
        <p:txBody>
          <a:bodyPr>
            <a:normAutofit/>
          </a:bodyPr>
          <a:lstStyle/>
          <a:p>
            <a:r>
              <a:rPr lang="fr-FR" sz="3600" b="1" dirty="0">
                <a:solidFill>
                  <a:schemeClr val="accent5">
                    <a:lumMod val="50000"/>
                  </a:schemeClr>
                </a:solidFill>
                <a:latin typeface="Helvetica" panose="020B0604020202020204" pitchFamily="34" charset="0"/>
                <a:cs typeface="Helvetica" panose="020B0604020202020204" pitchFamily="34" charset="0"/>
              </a:rPr>
              <a:t>Création de jeux inclusifs utilisant l’audio et la Tactibelt</a:t>
            </a:r>
            <a:endParaRPr lang="en-GB" sz="3600" b="1" dirty="0">
              <a:solidFill>
                <a:schemeClr val="accent5">
                  <a:lumMod val="50000"/>
                </a:schemeClr>
              </a:solidFill>
              <a:latin typeface="Helvetica" panose="020B0604020202020204" pitchFamily="34" charset="0"/>
              <a:cs typeface="Helvetica" panose="020B0604020202020204" pitchFamily="34" charset="0"/>
            </a:endParaRPr>
          </a:p>
        </p:txBody>
      </p:sp>
      <p:sp>
        <p:nvSpPr>
          <p:cNvPr id="3" name="Sous-titre 2">
            <a:extLst>
              <a:ext uri="{FF2B5EF4-FFF2-40B4-BE49-F238E27FC236}">
                <a16:creationId xmlns:a16="http://schemas.microsoft.com/office/drawing/2014/main" id="{FBD21829-B08A-42C3-A8E2-E95C1D7EF076}"/>
              </a:ext>
            </a:extLst>
          </p:cNvPr>
          <p:cNvSpPr>
            <a:spLocks noGrp="1"/>
          </p:cNvSpPr>
          <p:nvPr>
            <p:ph type="subTitle" idx="1"/>
          </p:nvPr>
        </p:nvSpPr>
        <p:spPr>
          <a:xfrm>
            <a:off x="1121183" y="4110606"/>
            <a:ext cx="7953375" cy="2452119"/>
          </a:xfrm>
        </p:spPr>
        <p:txBody>
          <a:bodyPr>
            <a:normAutofit/>
          </a:bodyPr>
          <a:lstStyle/>
          <a:p>
            <a:pPr algn="l"/>
            <a:r>
              <a:rPr lang="fr-FR" b="1" dirty="0"/>
              <a:t>Stagiaire </a:t>
            </a:r>
            <a:r>
              <a:rPr lang="fr-FR" dirty="0"/>
              <a:t>: De Oliveira Jim – 3</a:t>
            </a:r>
            <a:r>
              <a:rPr lang="fr-FR" baseline="30000" dirty="0"/>
              <a:t>ème</a:t>
            </a:r>
            <a:r>
              <a:rPr lang="fr-FR" dirty="0"/>
              <a:t> année Licence Informatique</a:t>
            </a:r>
            <a:endParaRPr lang="fr-FR" b="1" dirty="0"/>
          </a:p>
          <a:p>
            <a:pPr algn="l"/>
            <a:r>
              <a:rPr lang="fr-FR" b="1" dirty="0"/>
              <a:t>Établissement </a:t>
            </a:r>
            <a:r>
              <a:rPr lang="fr-FR" dirty="0"/>
              <a:t>:  Université de Rouen – UFR Sciences et Techniques du </a:t>
            </a:r>
            <a:r>
              <a:rPr lang="fr-FR" dirty="0" err="1"/>
              <a:t>Madrillet</a:t>
            </a:r>
            <a:r>
              <a:rPr lang="fr-FR" dirty="0"/>
              <a:t>, LITIS.</a:t>
            </a:r>
            <a:endParaRPr lang="en-GB" dirty="0"/>
          </a:p>
          <a:p>
            <a:pPr algn="l"/>
            <a:r>
              <a:rPr lang="fr-FR" b="1" dirty="0"/>
              <a:t>Tutrice universitaire </a:t>
            </a:r>
            <a:r>
              <a:rPr lang="fr-FR" dirty="0"/>
              <a:t>: Carla </a:t>
            </a:r>
            <a:r>
              <a:rPr lang="fr-FR" dirty="0" err="1"/>
              <a:t>Selmi</a:t>
            </a:r>
            <a:endParaRPr lang="en-GB" dirty="0"/>
          </a:p>
          <a:p>
            <a:pPr algn="l"/>
            <a:r>
              <a:rPr lang="fr-FR" b="1" dirty="0"/>
              <a:t>Tutrice au sein du laboratoire : </a:t>
            </a:r>
            <a:r>
              <a:rPr lang="fr-FR" dirty="0" err="1"/>
              <a:t>Katerine</a:t>
            </a:r>
            <a:r>
              <a:rPr lang="fr-FR" dirty="0"/>
              <a:t> Roméo</a:t>
            </a:r>
            <a:endParaRPr lang="en-GB" dirty="0"/>
          </a:p>
          <a:p>
            <a:endParaRPr lang="en-GB" dirty="0"/>
          </a:p>
        </p:txBody>
      </p:sp>
      <p:pic>
        <p:nvPicPr>
          <p:cNvPr id="16" name="Picture 1858441391">
            <a:extLst>
              <a:ext uri="{FF2B5EF4-FFF2-40B4-BE49-F238E27FC236}">
                <a16:creationId xmlns:a16="http://schemas.microsoft.com/office/drawing/2014/main" id="{67B8A338-C4F6-4AC8-AE1F-266CA78B457F}"/>
              </a:ext>
            </a:extLst>
          </p:cNvPr>
          <p:cNvPicPr/>
          <p:nvPr/>
        </p:nvPicPr>
        <p:blipFill>
          <a:blip r:embed="rId2">
            <a:extLst>
              <a:ext uri="{28A0092B-C50C-407E-A947-70E740481C1C}">
                <a14:useLocalDpi xmlns:a14="http://schemas.microsoft.com/office/drawing/2010/main" val="0"/>
              </a:ext>
            </a:extLst>
          </a:blip>
          <a:stretch>
            <a:fillRect/>
          </a:stretch>
        </p:blipFill>
        <p:spPr>
          <a:xfrm>
            <a:off x="1121183" y="230187"/>
            <a:ext cx="1403903" cy="1008930"/>
          </a:xfrm>
          <a:prstGeom prst="rect">
            <a:avLst/>
          </a:prstGeom>
        </p:spPr>
      </p:pic>
      <p:pic>
        <p:nvPicPr>
          <p:cNvPr id="17" name="Picture 1609849727">
            <a:extLst>
              <a:ext uri="{FF2B5EF4-FFF2-40B4-BE49-F238E27FC236}">
                <a16:creationId xmlns:a16="http://schemas.microsoft.com/office/drawing/2014/main" id="{1C189DFB-6A5A-4645-B260-D4F4415397B1}"/>
              </a:ext>
            </a:extLst>
          </p:cNvPr>
          <p:cNvPicPr/>
          <p:nvPr/>
        </p:nvPicPr>
        <p:blipFill>
          <a:blip r:embed="rId3">
            <a:extLst>
              <a:ext uri="{28A0092B-C50C-407E-A947-70E740481C1C}">
                <a14:useLocalDpi xmlns:a14="http://schemas.microsoft.com/office/drawing/2010/main" val="0"/>
              </a:ext>
            </a:extLst>
          </a:blip>
          <a:stretch>
            <a:fillRect/>
          </a:stretch>
        </p:blipFill>
        <p:spPr>
          <a:xfrm>
            <a:off x="9960610" y="230187"/>
            <a:ext cx="1762125" cy="638175"/>
          </a:xfrm>
          <a:prstGeom prst="rect">
            <a:avLst/>
          </a:prstGeom>
        </p:spPr>
      </p:pic>
      <p:sp>
        <p:nvSpPr>
          <p:cNvPr id="7" name="Espace réservé du pied de page 6">
            <a:extLst>
              <a:ext uri="{FF2B5EF4-FFF2-40B4-BE49-F238E27FC236}">
                <a16:creationId xmlns:a16="http://schemas.microsoft.com/office/drawing/2014/main" id="{1DD5F3C4-36CF-49AE-9DD7-D07434B5D93A}"/>
              </a:ext>
            </a:extLst>
          </p:cNvPr>
          <p:cNvSpPr>
            <a:spLocks noGrp="1"/>
          </p:cNvSpPr>
          <p:nvPr>
            <p:ph type="ftr" sz="quarter" idx="11"/>
          </p:nvPr>
        </p:nvSpPr>
        <p:spPr>
          <a:xfrm>
            <a:off x="0" y="6380163"/>
            <a:ext cx="1895475" cy="365125"/>
          </a:xfrm>
        </p:spPr>
        <p:txBody>
          <a:bodyPr/>
          <a:lstStyle/>
          <a:p>
            <a:r>
              <a:rPr lang="en-GB" sz="1100" b="1">
                <a:solidFill>
                  <a:schemeClr val="tx1"/>
                </a:solidFill>
              </a:rPr>
              <a:t>https://www.litislab.fr/</a:t>
            </a:r>
            <a:endParaRPr lang="en-GB" sz="1100" b="1" dirty="0">
              <a:solidFill>
                <a:schemeClr val="tx1"/>
              </a:solidFill>
            </a:endParaRPr>
          </a:p>
        </p:txBody>
      </p:sp>
      <p:sp>
        <p:nvSpPr>
          <p:cNvPr id="8" name="Rectangle : avec coins arrondis en diagonale 7">
            <a:extLst>
              <a:ext uri="{FF2B5EF4-FFF2-40B4-BE49-F238E27FC236}">
                <a16:creationId xmlns:a16="http://schemas.microsoft.com/office/drawing/2014/main" id="{C1B575DF-0D1A-46CA-976F-33967C9121C4}"/>
              </a:ext>
            </a:extLst>
          </p:cNvPr>
          <p:cNvSpPr/>
          <p:nvPr/>
        </p:nvSpPr>
        <p:spPr>
          <a:xfrm>
            <a:off x="1121184" y="1395820"/>
            <a:ext cx="884903" cy="542924"/>
          </a:xfrm>
          <a:prstGeom prst="round2DiagRect">
            <a:avLst>
              <a:gd name="adj1" fmla="val 50000"/>
              <a:gd name="adj2" fmla="val 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2F2BB05-27B0-4599-934E-6E0BDBED273C}"/>
              </a:ext>
            </a:extLst>
          </p:cNvPr>
          <p:cNvSpPr/>
          <p:nvPr/>
        </p:nvSpPr>
        <p:spPr>
          <a:xfrm>
            <a:off x="1121183" y="3733722"/>
            <a:ext cx="884903" cy="188121"/>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5">
            <a:extLst>
              <a:ext uri="{FF2B5EF4-FFF2-40B4-BE49-F238E27FC236}">
                <a16:creationId xmlns:a16="http://schemas.microsoft.com/office/drawing/2014/main" id="{BFEF939F-7572-4B17-979D-53FD41B80639}"/>
              </a:ext>
            </a:extLst>
          </p:cNvPr>
          <p:cNvSpPr>
            <a:spLocks noGrp="1"/>
          </p:cNvSpPr>
          <p:nvPr>
            <p:ph type="sldNum" sz="quarter" idx="12"/>
          </p:nvPr>
        </p:nvSpPr>
        <p:spPr>
          <a:xfrm>
            <a:off x="8610600" y="6356350"/>
            <a:ext cx="2743200" cy="365125"/>
          </a:xfrm>
        </p:spPr>
        <p:txBody>
          <a:bodyPr/>
          <a:lstStyle/>
          <a:p>
            <a:fld id="{044390DC-FCED-4F55-8A4C-0801ED0D002C}" type="slidenum">
              <a:rPr lang="en-GB" b="1" smtClean="0">
                <a:solidFill>
                  <a:schemeClr val="tx1"/>
                </a:solidFill>
              </a:rPr>
              <a:t>1</a:t>
            </a:fld>
            <a:endParaRPr lang="en-GB" b="1" dirty="0">
              <a:solidFill>
                <a:schemeClr val="tx1"/>
              </a:solidFill>
            </a:endParaRPr>
          </a:p>
        </p:txBody>
      </p:sp>
    </p:spTree>
    <p:extLst>
      <p:ext uri="{BB962C8B-B14F-4D97-AF65-F5344CB8AC3E}">
        <p14:creationId xmlns:p14="http://schemas.microsoft.com/office/powerpoint/2010/main" val="271887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Contexte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Travail au sein de l’équipe STI</a:t>
            </a:r>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E0A75922-8A04-47E5-B530-3434FD2324D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10</a:t>
            </a:fld>
            <a:endParaRPr lang="en-GB" b="1" dirty="0">
              <a:solidFill>
                <a:schemeClr val="tx1"/>
              </a:solidFill>
            </a:endParaRPr>
          </a:p>
        </p:txBody>
      </p:sp>
    </p:spTree>
    <p:extLst>
      <p:ext uri="{BB962C8B-B14F-4D97-AF65-F5344CB8AC3E}">
        <p14:creationId xmlns:p14="http://schemas.microsoft.com/office/powerpoint/2010/main" val="235421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Contexte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Travail au sein de l’équipe STI</a:t>
            </a:r>
          </a:p>
          <a:p>
            <a:r>
              <a:rPr lang="fr-FR" sz="2400" dirty="0"/>
              <a:t>Projet du guide muséal </a:t>
            </a:r>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7EDA1761-3934-475E-8C55-C6222959320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11</a:t>
            </a:fld>
            <a:endParaRPr lang="en-GB" b="1" dirty="0">
              <a:solidFill>
                <a:schemeClr val="tx1"/>
              </a:solidFill>
            </a:endParaRPr>
          </a:p>
        </p:txBody>
      </p:sp>
    </p:spTree>
    <p:extLst>
      <p:ext uri="{BB962C8B-B14F-4D97-AF65-F5344CB8AC3E}">
        <p14:creationId xmlns:p14="http://schemas.microsoft.com/office/powerpoint/2010/main" val="282295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2F223C2C-69D8-40A3-8014-D4159C82FC53}"/>
              </a:ext>
            </a:extLst>
          </p:cNvPr>
          <p:cNvSpPr>
            <a:spLocks noGrp="1"/>
          </p:cNvSpPr>
          <p:nvPr>
            <p:ph type="title"/>
          </p:nvPr>
        </p:nvSpPr>
        <p:spPr>
          <a:xfrm>
            <a:off x="934872" y="982272"/>
            <a:ext cx="3388419" cy="4560970"/>
          </a:xfrm>
        </p:spPr>
        <p:txBody>
          <a:bodyPr>
            <a:normAutofit/>
          </a:bodyPr>
          <a:lstStyle/>
          <a:p>
            <a:r>
              <a:rPr lang="fr-FR" sz="4000">
                <a:solidFill>
                  <a:srgbClr val="FFFFFF"/>
                </a:solidFill>
              </a:rPr>
              <a:t>Contexte du stage	</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DAEE5747-9E5B-4ACB-B524-09FB07DF0F9B}"/>
              </a:ext>
            </a:extLst>
          </p:cNvPr>
          <p:cNvSpPr>
            <a:spLocks noGrp="1"/>
          </p:cNvSpPr>
          <p:nvPr>
            <p:ph idx="1"/>
          </p:nvPr>
        </p:nvSpPr>
        <p:spPr>
          <a:xfrm>
            <a:off x="5221862" y="1719618"/>
            <a:ext cx="5948831" cy="4334629"/>
          </a:xfrm>
        </p:spPr>
        <p:txBody>
          <a:bodyPr anchor="ctr">
            <a:normAutofit/>
          </a:bodyPr>
          <a:lstStyle/>
          <a:p>
            <a:pPr marL="0" indent="0">
              <a:buNone/>
            </a:pPr>
            <a:r>
              <a:rPr lang="fr-FR" dirty="0">
                <a:solidFill>
                  <a:srgbClr val="FEFFFF"/>
                </a:solidFill>
              </a:rPr>
              <a:t>	</a:t>
            </a:r>
            <a:r>
              <a:rPr lang="fr-FR" u="sng" dirty="0">
                <a:solidFill>
                  <a:srgbClr val="FEFFFF"/>
                </a:solidFill>
              </a:rPr>
              <a:t>Projet du guide muséal :</a:t>
            </a:r>
          </a:p>
          <a:p>
            <a:pPr marL="0" indent="0">
              <a:buNone/>
            </a:pPr>
            <a:endParaRPr lang="fr-FR" sz="2400" dirty="0">
              <a:solidFill>
                <a:srgbClr val="FEFFFF"/>
              </a:solidFill>
            </a:endParaRPr>
          </a:p>
          <a:p>
            <a:pPr marL="0" indent="0">
              <a:buNone/>
            </a:pPr>
            <a:r>
              <a:rPr lang="fr-FR" sz="2400" dirty="0">
                <a:solidFill>
                  <a:srgbClr val="FEFFFF"/>
                </a:solidFill>
              </a:rPr>
              <a:t>Ce projet vise à rendre accessible les objets d’art des musées aux </a:t>
            </a:r>
            <a:r>
              <a:rPr lang="fr-FR" sz="2400" b="1" dirty="0">
                <a:solidFill>
                  <a:srgbClr val="FEFFFF"/>
                </a:solidFill>
              </a:rPr>
              <a:t>Personnes Présentant une Incapacité Visuelle </a:t>
            </a:r>
            <a:r>
              <a:rPr lang="fr-FR" sz="2400" dirty="0">
                <a:solidFill>
                  <a:srgbClr val="FEFFFF"/>
                </a:solidFill>
              </a:rPr>
              <a:t>(</a:t>
            </a:r>
            <a:r>
              <a:rPr lang="fr-FR" sz="2400" b="1" dirty="0">
                <a:solidFill>
                  <a:srgbClr val="FEFFFF"/>
                </a:solidFill>
              </a:rPr>
              <a:t>PPIV</a:t>
            </a:r>
            <a:r>
              <a:rPr lang="fr-FR" sz="2400" dirty="0">
                <a:solidFill>
                  <a:srgbClr val="FEFFFF"/>
                </a:solidFill>
              </a:rPr>
              <a:t>) mais aussi de manière plus générale aux personnes en situation de handicap et tous types de personnes.</a:t>
            </a:r>
            <a:endParaRPr lang="en-GB" sz="2400" dirty="0">
              <a:solidFill>
                <a:srgbClr val="FEFFFF"/>
              </a:solidFill>
            </a:endParaRPr>
          </a:p>
          <a:p>
            <a:endParaRPr lang="fr-FR" sz="2400" dirty="0">
              <a:solidFill>
                <a:srgbClr val="FEFFFF"/>
              </a:solidFill>
            </a:endParaRPr>
          </a:p>
        </p:txBody>
      </p:sp>
      <p:sp>
        <p:nvSpPr>
          <p:cNvPr id="4" name="Espace réservé du pied de page 3">
            <a:extLst>
              <a:ext uri="{FF2B5EF4-FFF2-40B4-BE49-F238E27FC236}">
                <a16:creationId xmlns:a16="http://schemas.microsoft.com/office/drawing/2014/main" id="{AE4D3C42-618F-49DF-8670-D5945B6FB72C}"/>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2" name="Espace réservé du numéro de diapositive 5">
            <a:extLst>
              <a:ext uri="{FF2B5EF4-FFF2-40B4-BE49-F238E27FC236}">
                <a16:creationId xmlns:a16="http://schemas.microsoft.com/office/drawing/2014/main" id="{740DE5D4-70AE-46F8-ACB9-BA47B517660D}"/>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12</a:t>
            </a:fld>
            <a:endParaRPr lang="en-GB" b="1" dirty="0">
              <a:solidFill>
                <a:schemeClr val="tx1"/>
              </a:solidFill>
            </a:endParaRPr>
          </a:p>
        </p:txBody>
      </p:sp>
    </p:spTree>
    <p:extLst>
      <p:ext uri="{BB962C8B-B14F-4D97-AF65-F5344CB8AC3E}">
        <p14:creationId xmlns:p14="http://schemas.microsoft.com/office/powerpoint/2010/main" val="173062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Contexte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Travail au sein de l’équipe STI</a:t>
            </a:r>
          </a:p>
          <a:p>
            <a:r>
              <a:rPr lang="fr-FR" sz="2400" dirty="0"/>
              <a:t>Projet du guide muséal </a:t>
            </a:r>
          </a:p>
          <a:p>
            <a:r>
              <a:rPr lang="fr-FR" sz="2400" dirty="0"/>
              <a:t>Lié directement à la tapisserie de Bayeux</a:t>
            </a:r>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F15BE95E-5DE6-4AFB-AFEC-4538A798413F}"/>
              </a:ext>
            </a:extLst>
          </p:cNvPr>
          <p:cNvSpPr txBox="1">
            <a:spLocks/>
          </p:cNvSpPr>
          <p:nvPr/>
        </p:nvSpPr>
        <p:spPr>
          <a:xfrm>
            <a:off x="8763000" y="65171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13</a:t>
            </a:fld>
            <a:endParaRPr lang="en-GB" b="1" dirty="0">
              <a:solidFill>
                <a:schemeClr val="tx1"/>
              </a:solidFill>
            </a:endParaRPr>
          </a:p>
        </p:txBody>
      </p:sp>
    </p:spTree>
    <p:extLst>
      <p:ext uri="{BB962C8B-B14F-4D97-AF65-F5344CB8AC3E}">
        <p14:creationId xmlns:p14="http://schemas.microsoft.com/office/powerpoint/2010/main" val="2548463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2F223C2C-69D8-40A3-8014-D4159C82FC53}"/>
              </a:ext>
            </a:extLst>
          </p:cNvPr>
          <p:cNvSpPr>
            <a:spLocks noGrp="1"/>
          </p:cNvSpPr>
          <p:nvPr>
            <p:ph type="title"/>
          </p:nvPr>
        </p:nvSpPr>
        <p:spPr>
          <a:xfrm>
            <a:off x="934872" y="982272"/>
            <a:ext cx="3388419" cy="4560970"/>
          </a:xfrm>
        </p:spPr>
        <p:txBody>
          <a:bodyPr>
            <a:normAutofit/>
          </a:bodyPr>
          <a:lstStyle/>
          <a:p>
            <a:r>
              <a:rPr lang="fr-FR" sz="4000" dirty="0">
                <a:solidFill>
                  <a:srgbClr val="FFFFFF"/>
                </a:solidFill>
              </a:rPr>
              <a:t>Contexte du stage	</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DAEE5747-9E5B-4ACB-B524-09FB07DF0F9B}"/>
              </a:ext>
            </a:extLst>
          </p:cNvPr>
          <p:cNvSpPr>
            <a:spLocks noGrp="1"/>
          </p:cNvSpPr>
          <p:nvPr>
            <p:ph idx="1"/>
          </p:nvPr>
        </p:nvSpPr>
        <p:spPr>
          <a:xfrm>
            <a:off x="5221862" y="1719618"/>
            <a:ext cx="5948831" cy="4334629"/>
          </a:xfrm>
        </p:spPr>
        <p:txBody>
          <a:bodyPr anchor="t" anchorCtr="0">
            <a:normAutofit/>
          </a:bodyPr>
          <a:lstStyle/>
          <a:p>
            <a:pPr marL="0" indent="0">
              <a:buNone/>
            </a:pPr>
            <a:r>
              <a:rPr lang="fr-FR" dirty="0">
                <a:solidFill>
                  <a:srgbClr val="FEFFFF"/>
                </a:solidFill>
              </a:rPr>
              <a:t>	</a:t>
            </a:r>
            <a:r>
              <a:rPr lang="fr-FR" u="sng" dirty="0">
                <a:solidFill>
                  <a:srgbClr val="FEFFFF"/>
                </a:solidFill>
              </a:rPr>
              <a:t>La Tapisserie de Bayeux : </a:t>
            </a:r>
          </a:p>
          <a:p>
            <a:endParaRPr lang="fr-FR" sz="2400" dirty="0">
              <a:solidFill>
                <a:srgbClr val="FEFFFF"/>
              </a:solidFill>
            </a:endParaRPr>
          </a:p>
          <a:p>
            <a:endParaRPr lang="fr-FR" sz="2400" dirty="0">
              <a:solidFill>
                <a:srgbClr val="FEFFFF"/>
              </a:solidFill>
            </a:endParaRPr>
          </a:p>
          <a:p>
            <a:endParaRPr lang="fr-FR" sz="2400" dirty="0">
              <a:solidFill>
                <a:srgbClr val="FEFFFF"/>
              </a:solidFill>
            </a:endParaRPr>
          </a:p>
        </p:txBody>
      </p:sp>
      <p:sp>
        <p:nvSpPr>
          <p:cNvPr id="4" name="Espace réservé du pied de page 3">
            <a:extLst>
              <a:ext uri="{FF2B5EF4-FFF2-40B4-BE49-F238E27FC236}">
                <a16:creationId xmlns:a16="http://schemas.microsoft.com/office/drawing/2014/main" id="{AE4D3C42-618F-49DF-8670-D5945B6FB72C}"/>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pic>
        <p:nvPicPr>
          <p:cNvPr id="10" name="Espace réservé du contenu 5" descr="Une image contenant texte, tissu&#10;&#10;Description générée automatiquement">
            <a:extLst>
              <a:ext uri="{FF2B5EF4-FFF2-40B4-BE49-F238E27FC236}">
                <a16:creationId xmlns:a16="http://schemas.microsoft.com/office/drawing/2014/main" id="{EAF28A64-E54F-4191-8E88-844E515D7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448" y="2316109"/>
            <a:ext cx="5383151" cy="3902785"/>
          </a:xfrm>
          <a:prstGeom prst="rect">
            <a:avLst/>
          </a:prstGeom>
        </p:spPr>
      </p:pic>
      <p:sp>
        <p:nvSpPr>
          <p:cNvPr id="12" name="Espace réservé du numéro de diapositive 5">
            <a:extLst>
              <a:ext uri="{FF2B5EF4-FFF2-40B4-BE49-F238E27FC236}">
                <a16:creationId xmlns:a16="http://schemas.microsoft.com/office/drawing/2014/main" id="{B707D6B1-AAE9-4BA1-B40E-F2F79EFA36CD}"/>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14</a:t>
            </a:fld>
            <a:endParaRPr lang="en-GB" b="1" dirty="0">
              <a:solidFill>
                <a:schemeClr val="tx1"/>
              </a:solidFill>
            </a:endParaRPr>
          </a:p>
        </p:txBody>
      </p:sp>
    </p:spTree>
    <p:extLst>
      <p:ext uri="{BB962C8B-B14F-4D97-AF65-F5344CB8AC3E}">
        <p14:creationId xmlns:p14="http://schemas.microsoft.com/office/powerpoint/2010/main" val="407942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Contexte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Travail au sein de l’équipe STI</a:t>
            </a:r>
          </a:p>
          <a:p>
            <a:r>
              <a:rPr lang="fr-FR" sz="2400" dirty="0"/>
              <a:t>Projet du guide muséal </a:t>
            </a:r>
          </a:p>
          <a:p>
            <a:r>
              <a:rPr lang="fr-FR" sz="2400" dirty="0"/>
              <a:t>Lié directement à la tapisserie de Bayeux</a:t>
            </a:r>
          </a:p>
          <a:p>
            <a:r>
              <a:rPr lang="fr-FR" sz="2400" dirty="0"/>
              <a:t>L’accessibilité en général</a:t>
            </a:r>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B1F7D2A4-6339-4028-8B82-8B12A69626A8}"/>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15</a:t>
            </a:fld>
            <a:endParaRPr lang="en-GB" b="1" dirty="0">
              <a:solidFill>
                <a:schemeClr val="tx1"/>
              </a:solidFill>
            </a:endParaRPr>
          </a:p>
        </p:txBody>
      </p:sp>
    </p:spTree>
    <p:extLst>
      <p:ext uri="{BB962C8B-B14F-4D97-AF65-F5344CB8AC3E}">
        <p14:creationId xmlns:p14="http://schemas.microsoft.com/office/powerpoint/2010/main" val="32966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0918D76B-5004-46DD-8CBE-AE8D8F16DA2F}"/>
              </a:ext>
            </a:extLst>
          </p:cNvPr>
          <p:cNvSpPr>
            <a:spLocks noGrp="1"/>
          </p:cNvSpPr>
          <p:nvPr>
            <p:ph type="title"/>
          </p:nvPr>
        </p:nvSpPr>
        <p:spPr>
          <a:xfrm>
            <a:off x="934872" y="982272"/>
            <a:ext cx="3388419" cy="4560970"/>
          </a:xfrm>
        </p:spPr>
        <p:txBody>
          <a:bodyPr>
            <a:normAutofit/>
          </a:bodyPr>
          <a:lstStyle/>
          <a:p>
            <a:r>
              <a:rPr lang="fr-FR" sz="4000" dirty="0">
                <a:solidFill>
                  <a:srgbClr val="FFFFFF"/>
                </a:solidFill>
              </a:rPr>
              <a:t>Contexte du stage </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A1C25E0D-C836-49B9-BD7F-C44A3DD4D676}"/>
              </a:ext>
            </a:extLst>
          </p:cNvPr>
          <p:cNvSpPr>
            <a:spLocks noGrp="1"/>
          </p:cNvSpPr>
          <p:nvPr>
            <p:ph idx="1"/>
          </p:nvPr>
        </p:nvSpPr>
        <p:spPr>
          <a:xfrm>
            <a:off x="5221862" y="1719618"/>
            <a:ext cx="5948831" cy="4334629"/>
          </a:xfrm>
        </p:spPr>
        <p:txBody>
          <a:bodyPr anchor="ctr">
            <a:normAutofit/>
          </a:bodyPr>
          <a:lstStyle/>
          <a:p>
            <a:pPr marL="0" indent="0">
              <a:lnSpc>
                <a:spcPct val="250000"/>
              </a:lnSpc>
              <a:buNone/>
            </a:pPr>
            <a:r>
              <a:rPr lang="fr-FR" sz="2000" dirty="0">
                <a:solidFill>
                  <a:srgbClr val="FEFFFF"/>
                </a:solidFill>
              </a:rPr>
              <a:t>	</a:t>
            </a:r>
            <a:r>
              <a:rPr lang="fr-FR" u="sng" dirty="0">
                <a:solidFill>
                  <a:srgbClr val="FEFFFF"/>
                </a:solidFill>
              </a:rPr>
              <a:t>L’accessibilité</a:t>
            </a:r>
            <a:r>
              <a:rPr lang="fr-FR" sz="2000" u="sng" dirty="0">
                <a:solidFill>
                  <a:srgbClr val="FEFFFF"/>
                </a:solidFill>
              </a:rPr>
              <a:t> : </a:t>
            </a:r>
          </a:p>
          <a:p>
            <a:r>
              <a:rPr lang="fr-FR" sz="2400" dirty="0">
                <a:solidFill>
                  <a:srgbClr val="FEFFFF"/>
                </a:solidFill>
              </a:rPr>
              <a:t>L’</a:t>
            </a:r>
            <a:r>
              <a:rPr lang="fr-FR" sz="2400" b="1" dirty="0">
                <a:solidFill>
                  <a:srgbClr val="FEFFFF"/>
                </a:solidFill>
              </a:rPr>
              <a:t>accessibilité</a:t>
            </a:r>
            <a:r>
              <a:rPr lang="fr-FR" sz="2400" dirty="0">
                <a:solidFill>
                  <a:srgbClr val="FEFFFF"/>
                </a:solidFill>
              </a:rPr>
              <a:t> est un terme initialement relatif au monde du handicap, des enfants ou des personnes âgées , utilisé pour désigner l'accès à de nombreux domaines. </a:t>
            </a:r>
          </a:p>
          <a:p>
            <a:r>
              <a:rPr lang="fr-FR" sz="2400" dirty="0">
                <a:solidFill>
                  <a:srgbClr val="FEFFFF"/>
                </a:solidFill>
              </a:rPr>
              <a:t>Pour les personnes en situation de handicap, l'objectif de l'accessibilité est de permettre une vie ordinaire. </a:t>
            </a:r>
          </a:p>
        </p:txBody>
      </p:sp>
      <p:sp>
        <p:nvSpPr>
          <p:cNvPr id="4" name="Espace réservé du pied de page 3">
            <a:extLst>
              <a:ext uri="{FF2B5EF4-FFF2-40B4-BE49-F238E27FC236}">
                <a16:creationId xmlns:a16="http://schemas.microsoft.com/office/drawing/2014/main" id="{56ABF157-6EE5-48BE-BE6D-C342DE834F3B}"/>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2" name="Espace réservé du numéro de diapositive 5">
            <a:extLst>
              <a:ext uri="{FF2B5EF4-FFF2-40B4-BE49-F238E27FC236}">
                <a16:creationId xmlns:a16="http://schemas.microsoft.com/office/drawing/2014/main" id="{F2CE244B-7610-4AE8-9473-23F585FA1969}"/>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16</a:t>
            </a:fld>
            <a:endParaRPr lang="en-GB" b="1" dirty="0">
              <a:solidFill>
                <a:schemeClr val="tx1"/>
              </a:solidFill>
            </a:endParaRPr>
          </a:p>
        </p:txBody>
      </p:sp>
    </p:spTree>
    <p:extLst>
      <p:ext uri="{BB962C8B-B14F-4D97-AF65-F5344CB8AC3E}">
        <p14:creationId xmlns:p14="http://schemas.microsoft.com/office/powerpoint/2010/main" val="93574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Contexte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Travail au sein de l’équipe STI</a:t>
            </a:r>
          </a:p>
          <a:p>
            <a:r>
              <a:rPr lang="fr-FR" sz="2400" dirty="0"/>
              <a:t>Projet du guide muséal </a:t>
            </a:r>
          </a:p>
          <a:p>
            <a:r>
              <a:rPr lang="fr-FR" sz="2400" dirty="0"/>
              <a:t>Lié directement à la tapisserie de Bayeux</a:t>
            </a:r>
          </a:p>
          <a:p>
            <a:r>
              <a:rPr lang="fr-FR" sz="2400" dirty="0"/>
              <a:t>L’accessibilité en général</a:t>
            </a:r>
          </a:p>
          <a:p>
            <a:r>
              <a:rPr lang="fr-FR" sz="2400" dirty="0"/>
              <a:t>L’accessibilité au sein des jeux vidéo</a:t>
            </a:r>
          </a:p>
          <a:p>
            <a:endParaRPr lang="fr-FR" sz="2400" dirty="0"/>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B3504190-35C0-492E-8246-DE5DBE613BDF}"/>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17</a:t>
            </a:fld>
            <a:endParaRPr lang="en-GB" b="1" dirty="0">
              <a:solidFill>
                <a:schemeClr val="tx1"/>
              </a:solidFill>
            </a:endParaRPr>
          </a:p>
        </p:txBody>
      </p:sp>
    </p:spTree>
    <p:extLst>
      <p:ext uri="{BB962C8B-B14F-4D97-AF65-F5344CB8AC3E}">
        <p14:creationId xmlns:p14="http://schemas.microsoft.com/office/powerpoint/2010/main" val="258443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Objectifs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Création d’un démonstrateur inclusif exploitant les possibilités de navigation virtuelle sous la forme d’un jeu inclusif utilisant la ceinture </a:t>
            </a:r>
            <a:r>
              <a:rPr lang="fr-FR" sz="2400" dirty="0" err="1"/>
              <a:t>Tactibelt</a:t>
            </a:r>
            <a:r>
              <a:rPr lang="fr-FR" sz="2400" dirty="0"/>
              <a:t>.</a:t>
            </a:r>
          </a:p>
          <a:p>
            <a:pPr marL="0" indent="0">
              <a:buNone/>
            </a:pPr>
            <a:endParaRPr lang="fr-FR" sz="2400" dirty="0"/>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0E5FDAE6-6CA6-462F-8FA9-76BC081BCC0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18</a:t>
            </a:fld>
            <a:endParaRPr lang="en-GB" b="1" dirty="0">
              <a:solidFill>
                <a:schemeClr val="tx1"/>
              </a:solidFill>
            </a:endParaRPr>
          </a:p>
        </p:txBody>
      </p:sp>
    </p:spTree>
    <p:extLst>
      <p:ext uri="{BB962C8B-B14F-4D97-AF65-F5344CB8AC3E}">
        <p14:creationId xmlns:p14="http://schemas.microsoft.com/office/powerpoint/2010/main" val="4097366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Objectifs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Création d’un démonstrateur inclusif exploitant les possibilités de navigation virtuelle sous la forme d’un jeu inclusif utilisant la ceinture </a:t>
            </a:r>
            <a:r>
              <a:rPr lang="fr-FR" sz="2400" dirty="0" err="1"/>
              <a:t>Tactibelt</a:t>
            </a:r>
            <a:r>
              <a:rPr lang="fr-FR" sz="2400" dirty="0"/>
              <a:t>.</a:t>
            </a:r>
          </a:p>
          <a:p>
            <a:r>
              <a:rPr lang="fr-FR" sz="2400" dirty="0"/>
              <a:t>En s’inspirant de ce jeu inclusif, créer un autre jeu en langage web qui remplacerait les signaux de la Tactibelt par l’audio.</a:t>
            </a:r>
          </a:p>
          <a:p>
            <a:pPr marL="0" indent="0">
              <a:buNone/>
            </a:pPr>
            <a:endParaRPr lang="fr-FR" sz="2400" dirty="0"/>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3A40EE9C-7954-4838-AB10-78C38BDAE26F}"/>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19</a:t>
            </a:fld>
            <a:endParaRPr lang="en-GB" b="1" dirty="0">
              <a:solidFill>
                <a:schemeClr val="tx1"/>
              </a:solidFill>
            </a:endParaRPr>
          </a:p>
        </p:txBody>
      </p:sp>
    </p:spTree>
    <p:extLst>
      <p:ext uri="{BB962C8B-B14F-4D97-AF65-F5344CB8AC3E}">
        <p14:creationId xmlns:p14="http://schemas.microsoft.com/office/powerpoint/2010/main" val="205506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9FE38C-17D8-4536-81D8-F3022CF518B5}"/>
              </a:ext>
            </a:extLst>
          </p:cNvPr>
          <p:cNvSpPr>
            <a:spLocks noGrp="1"/>
          </p:cNvSpPr>
          <p:nvPr>
            <p:ph type="title"/>
          </p:nvPr>
        </p:nvSpPr>
        <p:spPr>
          <a:xfrm>
            <a:off x="863029" y="1012004"/>
            <a:ext cx="3416158" cy="4795408"/>
          </a:xfrm>
        </p:spPr>
        <p:txBody>
          <a:bodyPr>
            <a:normAutofit/>
          </a:bodyPr>
          <a:lstStyle/>
          <a:p>
            <a:r>
              <a:rPr lang="fr-FR">
                <a:solidFill>
                  <a:srgbClr val="FFFFFF"/>
                </a:solidFill>
              </a:rPr>
              <a:t>Sommaire</a:t>
            </a:r>
            <a:endParaRPr lang="en-GB">
              <a:solidFill>
                <a:srgbClr val="FFFFFF"/>
              </a:solidFill>
            </a:endParaRPr>
          </a:p>
        </p:txBody>
      </p:sp>
      <p:graphicFrame>
        <p:nvGraphicFramePr>
          <p:cNvPr id="7" name="Espace réservé du contenu 2">
            <a:extLst>
              <a:ext uri="{FF2B5EF4-FFF2-40B4-BE49-F238E27FC236}">
                <a16:creationId xmlns:a16="http://schemas.microsoft.com/office/drawing/2014/main" id="{113B26C0-B957-4F69-99E6-D62EC13D8F45}"/>
              </a:ext>
            </a:extLst>
          </p:cNvPr>
          <p:cNvGraphicFramePr>
            <a:graphicFrameLocks noGrp="1"/>
          </p:cNvGraphicFramePr>
          <p:nvPr>
            <p:ph idx="1"/>
            <p:extLst>
              <p:ext uri="{D42A27DB-BD31-4B8C-83A1-F6EECF244321}">
                <p14:modId xmlns:p14="http://schemas.microsoft.com/office/powerpoint/2010/main" val="337451110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a:extLst>
              <a:ext uri="{FF2B5EF4-FFF2-40B4-BE49-F238E27FC236}">
                <a16:creationId xmlns:a16="http://schemas.microsoft.com/office/drawing/2014/main" id="{2320D1D3-4C39-4D23-B367-DF66FBD7E5E6}"/>
              </a:ext>
            </a:extLst>
          </p:cNvPr>
          <p:cNvSpPr>
            <a:spLocks noGrp="1"/>
          </p:cNvSpPr>
          <p:nvPr>
            <p:ph type="ftr" sz="quarter" idx="11"/>
          </p:nvPr>
        </p:nvSpPr>
        <p:spPr/>
        <p:txBody>
          <a:bodyPr/>
          <a:lstStyle/>
          <a:p>
            <a:r>
              <a:rPr lang="en-GB"/>
              <a:t>https://www.litislab.fr/</a:t>
            </a:r>
          </a:p>
        </p:txBody>
      </p:sp>
      <p:sp>
        <p:nvSpPr>
          <p:cNvPr id="8" name="Espace réservé du numéro de diapositive 5">
            <a:extLst>
              <a:ext uri="{FF2B5EF4-FFF2-40B4-BE49-F238E27FC236}">
                <a16:creationId xmlns:a16="http://schemas.microsoft.com/office/drawing/2014/main" id="{C4E3F975-5001-4989-A75A-DDAAD98B68C6}"/>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a:t>
            </a:fld>
            <a:endParaRPr lang="en-GB" b="1" dirty="0">
              <a:solidFill>
                <a:schemeClr val="tx1"/>
              </a:solidFill>
            </a:endParaRPr>
          </a:p>
        </p:txBody>
      </p:sp>
    </p:spTree>
    <p:extLst>
      <p:ext uri="{BB962C8B-B14F-4D97-AF65-F5344CB8AC3E}">
        <p14:creationId xmlns:p14="http://schemas.microsoft.com/office/powerpoint/2010/main" val="3569738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Objectifs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Création d’un démonstrateur inclusif exploitant les possibilités de navigation virtuelle sous la forme d’un jeu inclusif utilisant la ceinture </a:t>
            </a:r>
            <a:r>
              <a:rPr lang="fr-FR" sz="2400" dirty="0" err="1"/>
              <a:t>Tactibelt</a:t>
            </a:r>
            <a:r>
              <a:rPr lang="fr-FR" sz="2400" dirty="0"/>
              <a:t>.</a:t>
            </a:r>
          </a:p>
          <a:p>
            <a:r>
              <a:rPr lang="fr-FR" sz="2400" dirty="0"/>
              <a:t>En s’inspirant de ce jeu inclusif, créer un autre jeu en langage web qui remplacerait les signaux de la Tactibelt par l’audio.</a:t>
            </a:r>
          </a:p>
          <a:p>
            <a:r>
              <a:rPr lang="fr-FR" sz="2400" dirty="0"/>
              <a:t>Les deux jeux se devaient d’être dans le thème de la Tapisserie de Bayeux.</a:t>
            </a:r>
          </a:p>
          <a:p>
            <a:pPr marL="0" indent="0">
              <a:buNone/>
            </a:pPr>
            <a:endParaRPr lang="fr-FR" sz="2400" dirty="0"/>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A6B1D350-C363-42C4-A8EF-D07141A8061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20</a:t>
            </a:fld>
            <a:endParaRPr lang="en-GB" b="1" dirty="0">
              <a:solidFill>
                <a:schemeClr val="tx1"/>
              </a:solidFill>
            </a:endParaRPr>
          </a:p>
        </p:txBody>
      </p:sp>
    </p:spTree>
    <p:extLst>
      <p:ext uri="{BB962C8B-B14F-4D97-AF65-F5344CB8AC3E}">
        <p14:creationId xmlns:p14="http://schemas.microsoft.com/office/powerpoint/2010/main" val="2830845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chemeClr val="bg1"/>
                </a:solidFill>
              </a:rPr>
              <a:t>Objectifs du stage</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Création d’un démonstrateur inclusif exploitant les possibilités de navigation virtuelle sous la forme d’un jeu inclusif utilisant la ceinture </a:t>
            </a:r>
            <a:r>
              <a:rPr lang="fr-FR" sz="2400" dirty="0" err="1"/>
              <a:t>Tactibelt</a:t>
            </a:r>
            <a:r>
              <a:rPr lang="fr-FR" sz="2400" dirty="0"/>
              <a:t>.</a:t>
            </a:r>
          </a:p>
          <a:p>
            <a:r>
              <a:rPr lang="fr-FR" sz="2400" dirty="0"/>
              <a:t>En s’inspirant de ce jeu inclusif, créer un autre jeu en langage web qui remplacerait les signaux de la Tactibelt par l’audio.</a:t>
            </a:r>
          </a:p>
          <a:p>
            <a:r>
              <a:rPr lang="fr-FR" sz="2400" dirty="0"/>
              <a:t>Les deux jeux se devaient d’être dans le thème de la Tapisserie de Bayeux.</a:t>
            </a:r>
          </a:p>
          <a:p>
            <a:r>
              <a:rPr lang="fr-FR" sz="2400" dirty="0"/>
              <a:t>Lié une jouabilité agréable, le tout en étant accessible pour les PPIV.</a:t>
            </a:r>
            <a:endParaRPr lang="en-GB" sz="2400" dirty="0"/>
          </a:p>
          <a:p>
            <a:pPr marL="0" indent="0">
              <a:buNone/>
            </a:pPr>
            <a:endParaRPr lang="fr-FR" sz="2400" dirty="0"/>
          </a:p>
          <a:p>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413C1EBF-21A5-4910-ACF7-886E99060BC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21</a:t>
            </a:fld>
            <a:endParaRPr lang="en-GB" b="1" dirty="0">
              <a:solidFill>
                <a:schemeClr val="tx1"/>
              </a:solidFill>
            </a:endParaRPr>
          </a:p>
        </p:txBody>
      </p:sp>
    </p:spTree>
    <p:extLst>
      <p:ext uri="{BB962C8B-B14F-4D97-AF65-F5344CB8AC3E}">
        <p14:creationId xmlns:p14="http://schemas.microsoft.com/office/powerpoint/2010/main" val="321030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9FE38C-17D8-4536-81D8-F3022CF518B5}"/>
              </a:ext>
            </a:extLst>
          </p:cNvPr>
          <p:cNvSpPr>
            <a:spLocks noGrp="1"/>
          </p:cNvSpPr>
          <p:nvPr>
            <p:ph type="title"/>
          </p:nvPr>
        </p:nvSpPr>
        <p:spPr>
          <a:xfrm>
            <a:off x="863029" y="1012004"/>
            <a:ext cx="3416158" cy="4795408"/>
          </a:xfrm>
        </p:spPr>
        <p:txBody>
          <a:bodyPr>
            <a:normAutofit/>
          </a:bodyPr>
          <a:lstStyle/>
          <a:p>
            <a:r>
              <a:rPr lang="fr-FR">
                <a:solidFill>
                  <a:srgbClr val="FFFFFF"/>
                </a:solidFill>
              </a:rPr>
              <a:t>Sommaire</a:t>
            </a:r>
            <a:endParaRPr lang="en-GB">
              <a:solidFill>
                <a:srgbClr val="FFFFFF"/>
              </a:solidFill>
            </a:endParaRPr>
          </a:p>
        </p:txBody>
      </p:sp>
      <p:graphicFrame>
        <p:nvGraphicFramePr>
          <p:cNvPr id="7" name="Espace réservé du contenu 2">
            <a:extLst>
              <a:ext uri="{FF2B5EF4-FFF2-40B4-BE49-F238E27FC236}">
                <a16:creationId xmlns:a16="http://schemas.microsoft.com/office/drawing/2014/main" id="{113B26C0-B957-4F69-99E6-D62EC13D8F45}"/>
              </a:ext>
            </a:extLst>
          </p:cNvPr>
          <p:cNvGraphicFramePr>
            <a:graphicFrameLocks noGrp="1"/>
          </p:cNvGraphicFramePr>
          <p:nvPr>
            <p:ph idx="1"/>
            <p:extLst>
              <p:ext uri="{D42A27DB-BD31-4B8C-83A1-F6EECF244321}">
                <p14:modId xmlns:p14="http://schemas.microsoft.com/office/powerpoint/2010/main" val="249685597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a:extLst>
              <a:ext uri="{FF2B5EF4-FFF2-40B4-BE49-F238E27FC236}">
                <a16:creationId xmlns:a16="http://schemas.microsoft.com/office/drawing/2014/main" id="{C31C67DB-9F2A-4690-AA74-AEF41E156095}"/>
              </a:ext>
            </a:extLst>
          </p:cNvPr>
          <p:cNvSpPr>
            <a:spLocks noGrp="1"/>
          </p:cNvSpPr>
          <p:nvPr>
            <p:ph type="ftr" sz="quarter" idx="11"/>
          </p:nvPr>
        </p:nvSpPr>
        <p:spPr/>
        <p:txBody>
          <a:bodyPr/>
          <a:lstStyle/>
          <a:p>
            <a:r>
              <a:rPr lang="en-GB"/>
              <a:t>https://www.litislab.fr/</a:t>
            </a:r>
          </a:p>
        </p:txBody>
      </p:sp>
      <p:sp>
        <p:nvSpPr>
          <p:cNvPr id="8" name="Espace réservé du numéro de diapositive 5">
            <a:extLst>
              <a:ext uri="{FF2B5EF4-FFF2-40B4-BE49-F238E27FC236}">
                <a16:creationId xmlns:a16="http://schemas.microsoft.com/office/drawing/2014/main" id="{B7566D16-6C78-4F00-9CCF-E9B736EDA315}"/>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22</a:t>
            </a:fld>
            <a:endParaRPr lang="en-GB" b="1" dirty="0">
              <a:solidFill>
                <a:schemeClr val="tx1"/>
              </a:solidFill>
            </a:endParaRPr>
          </a:p>
        </p:txBody>
      </p:sp>
    </p:spTree>
    <p:extLst>
      <p:ext uri="{BB962C8B-B14F-4D97-AF65-F5344CB8AC3E}">
        <p14:creationId xmlns:p14="http://schemas.microsoft.com/office/powerpoint/2010/main" val="151494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8AEEE2D-4F0F-49F1-80CC-14879033EEF7}"/>
              </a:ext>
            </a:extLst>
          </p:cNvPr>
          <p:cNvSpPr>
            <a:spLocks noGrp="1"/>
          </p:cNvSpPr>
          <p:nvPr>
            <p:ph type="title"/>
          </p:nvPr>
        </p:nvSpPr>
        <p:spPr>
          <a:xfrm>
            <a:off x="641774" y="623275"/>
            <a:ext cx="11090369" cy="1618490"/>
          </a:xfrm>
        </p:spPr>
        <p:txBody>
          <a:bodyPr anchor="ctr">
            <a:noAutofit/>
          </a:bodyPr>
          <a:lstStyle/>
          <a:p>
            <a:r>
              <a:rPr lang="fr-FR" sz="4800" b="1" dirty="0"/>
              <a:t>La tablette à retour de force ou F2T :</a:t>
            </a:r>
          </a:p>
        </p:txBody>
      </p:sp>
      <p:sp>
        <p:nvSpPr>
          <p:cNvPr id="4" name="Espace réservé du pied de page 3">
            <a:extLst>
              <a:ext uri="{FF2B5EF4-FFF2-40B4-BE49-F238E27FC236}">
                <a16:creationId xmlns:a16="http://schemas.microsoft.com/office/drawing/2014/main" id="{E9435DF6-B482-47D6-AF6B-E9E994AF17DC}"/>
              </a:ext>
            </a:extLst>
          </p:cNvPr>
          <p:cNvSpPr>
            <a:spLocks noGrp="1"/>
          </p:cNvSpPr>
          <p:nvPr>
            <p:ph type="ftr" sz="quarter" idx="11"/>
          </p:nvPr>
        </p:nvSpPr>
        <p:spPr>
          <a:xfrm rot="5400000">
            <a:off x="-2374833" y="3246436"/>
            <a:ext cx="5607882" cy="365125"/>
          </a:xfrm>
        </p:spPr>
        <p:txBody>
          <a:bodyPr anchor="t">
            <a:normAutofit/>
          </a:bodyPr>
          <a:lstStyle/>
          <a:p>
            <a:pPr algn="l">
              <a:spcAft>
                <a:spcPts val="600"/>
              </a:spcAft>
            </a:pPr>
            <a:r>
              <a:rPr lang="en-GB" sz="1150">
                <a:solidFill>
                  <a:schemeClr val="tx1">
                    <a:lumMod val="85000"/>
                    <a:lumOff val="15000"/>
                  </a:schemeClr>
                </a:solidFill>
              </a:rPr>
              <a:t>https://www.litislab.fr/</a:t>
            </a:r>
          </a:p>
        </p:txBody>
      </p:sp>
      <p:sp>
        <p:nvSpPr>
          <p:cNvPr id="3" name="Espace réservé du contenu 2">
            <a:extLst>
              <a:ext uri="{FF2B5EF4-FFF2-40B4-BE49-F238E27FC236}">
                <a16:creationId xmlns:a16="http://schemas.microsoft.com/office/drawing/2014/main" id="{D63DB6F6-245A-46CA-A123-FF56DC157213}"/>
              </a:ext>
            </a:extLst>
          </p:cNvPr>
          <p:cNvSpPr>
            <a:spLocks noGrp="1"/>
          </p:cNvSpPr>
          <p:nvPr>
            <p:ph idx="1"/>
          </p:nvPr>
        </p:nvSpPr>
        <p:spPr>
          <a:xfrm>
            <a:off x="641773" y="1935669"/>
            <a:ext cx="5454228" cy="3444191"/>
          </a:xfrm>
        </p:spPr>
        <p:txBody>
          <a:bodyPr anchor="t">
            <a:normAutofit/>
          </a:bodyPr>
          <a:lstStyle/>
          <a:p>
            <a:pPr marL="0" indent="0">
              <a:buNone/>
            </a:pPr>
            <a:r>
              <a:rPr lang="fr-FR" dirty="0"/>
              <a:t>	</a:t>
            </a:r>
            <a:endParaRPr lang="fr-FR" sz="2200" dirty="0"/>
          </a:p>
          <a:p>
            <a:pPr marL="0" indent="0">
              <a:buNone/>
            </a:pPr>
            <a:r>
              <a:rPr lang="fr-FR" sz="2200" dirty="0"/>
              <a:t>Tablette haptique dotée de différents boutons fonctionnels et d’un joystick mobile avec retour de force. </a:t>
            </a:r>
          </a:p>
          <a:p>
            <a:endParaRPr lang="fr-FR" sz="2200" dirty="0"/>
          </a:p>
          <a:p>
            <a:pPr marL="0" indent="0">
              <a:buNone/>
            </a:pPr>
            <a:r>
              <a:rPr lang="fr-FR" sz="2200" dirty="0"/>
              <a:t>Elle possède une interface complète avec de nombreuses fonctionnalités.</a:t>
            </a:r>
          </a:p>
        </p:txBody>
      </p:sp>
      <p:sp>
        <p:nvSpPr>
          <p:cNvPr id="5" name="Triangle rectangle 4">
            <a:extLst>
              <a:ext uri="{FF2B5EF4-FFF2-40B4-BE49-F238E27FC236}">
                <a16:creationId xmlns:a16="http://schemas.microsoft.com/office/drawing/2014/main" id="{A98FD823-3021-4BDC-B509-9524995E4053}"/>
              </a:ext>
            </a:extLst>
          </p:cNvPr>
          <p:cNvSpPr/>
          <p:nvPr/>
        </p:nvSpPr>
        <p:spPr>
          <a:xfrm rot="16200000">
            <a:off x="8336511" y="2999490"/>
            <a:ext cx="3444190" cy="3619911"/>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numéro de diapositive 5">
            <a:extLst>
              <a:ext uri="{FF2B5EF4-FFF2-40B4-BE49-F238E27FC236}">
                <a16:creationId xmlns:a16="http://schemas.microsoft.com/office/drawing/2014/main" id="{2BF68A18-86B9-4962-883C-57065B43A447}"/>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23</a:t>
            </a:fld>
            <a:endParaRPr lang="en-GB" b="1" dirty="0">
              <a:solidFill>
                <a:schemeClr val="tx1"/>
              </a:solidFill>
            </a:endParaRPr>
          </a:p>
        </p:txBody>
      </p:sp>
      <p:pic>
        <p:nvPicPr>
          <p:cNvPr id="7" name="Image 6" descr="Une image contenant intérieur&#10;&#10;Description générée automatiquement">
            <a:extLst>
              <a:ext uri="{FF2B5EF4-FFF2-40B4-BE49-F238E27FC236}">
                <a16:creationId xmlns:a16="http://schemas.microsoft.com/office/drawing/2014/main" id="{1601E9D4-EED1-4C26-B00F-B5DC1EE40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518" y="2241765"/>
            <a:ext cx="4428399" cy="3592852"/>
          </a:xfrm>
          <a:prstGeom prst="rect">
            <a:avLst/>
          </a:prstGeom>
        </p:spPr>
      </p:pic>
    </p:spTree>
    <p:extLst>
      <p:ext uri="{BB962C8B-B14F-4D97-AF65-F5344CB8AC3E}">
        <p14:creationId xmlns:p14="http://schemas.microsoft.com/office/powerpoint/2010/main" val="317720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5991D2E-5F0B-4FD0-BA0B-E224D9C9AC6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rPr>
              <a:t>L’interface</a:t>
            </a:r>
            <a:r>
              <a:rPr lang="en-US" sz="5400" dirty="0">
                <a:solidFill>
                  <a:srgbClr val="FFFFFF"/>
                </a:solidFill>
              </a:rPr>
              <a:t> de la F2T</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391A76BC-CE5E-47B5-A75E-53E58CE7B2BB}"/>
              </a:ext>
            </a:extLst>
          </p:cNvPr>
          <p:cNvPicPr/>
          <p:nvPr/>
        </p:nvPicPr>
        <p:blipFill>
          <a:blip r:embed="rId2">
            <a:extLst>
              <a:ext uri="{28A0092B-C50C-407E-A947-70E740481C1C}">
                <a14:useLocalDpi xmlns:a14="http://schemas.microsoft.com/office/drawing/2010/main" val="0"/>
              </a:ext>
            </a:extLst>
          </a:blip>
          <a:stretch>
            <a:fillRect/>
          </a:stretch>
        </p:blipFill>
        <p:spPr>
          <a:xfrm>
            <a:off x="2435625" y="2228099"/>
            <a:ext cx="7566853" cy="4146654"/>
          </a:xfrm>
          <a:prstGeom prst="rect">
            <a:avLst/>
          </a:prstGeom>
        </p:spPr>
      </p:pic>
      <p:sp>
        <p:nvSpPr>
          <p:cNvPr id="4" name="Espace réservé du pied de page 3">
            <a:extLst>
              <a:ext uri="{FF2B5EF4-FFF2-40B4-BE49-F238E27FC236}">
                <a16:creationId xmlns:a16="http://schemas.microsoft.com/office/drawing/2014/main" id="{61004718-A0FC-413D-BFBF-64F259911894}"/>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https://www.litislab.fr/</a:t>
            </a:r>
          </a:p>
        </p:txBody>
      </p:sp>
      <p:sp>
        <p:nvSpPr>
          <p:cNvPr id="8" name="ZoneTexte 7">
            <a:extLst>
              <a:ext uri="{FF2B5EF4-FFF2-40B4-BE49-F238E27FC236}">
                <a16:creationId xmlns:a16="http://schemas.microsoft.com/office/drawing/2014/main" id="{D7B414DA-1850-4F7B-B9BE-F6F7E0FFFB0C}"/>
              </a:ext>
            </a:extLst>
          </p:cNvPr>
          <p:cNvSpPr txBox="1"/>
          <p:nvPr/>
        </p:nvSpPr>
        <p:spPr>
          <a:xfrm>
            <a:off x="2435625" y="6288284"/>
            <a:ext cx="7496938" cy="293255"/>
          </a:xfrm>
          <a:prstGeom prst="rect">
            <a:avLst/>
          </a:prstGeom>
          <a:solidFill>
            <a:srgbClr val="000000">
              <a:alpha val="50000"/>
            </a:srgbClr>
          </a:solidFill>
          <a:ln>
            <a:noFill/>
          </a:ln>
        </p:spPr>
        <p:txBody>
          <a:bodyPr wrap="square" rtlCol="0">
            <a:noAutofit/>
          </a:bodyPr>
          <a:lstStyle/>
          <a:p>
            <a:pPr algn="ctr">
              <a:spcAft>
                <a:spcPts val="600"/>
              </a:spcAft>
            </a:pPr>
            <a:r>
              <a:rPr lang="fr-FR" sz="900" i="1" dirty="0">
                <a:solidFill>
                  <a:srgbClr val="FFFFFF"/>
                </a:solidFill>
              </a:rPr>
              <a:t>Capture d’écran de la fenêtre principale du logiciel de la F2T lors du traitement d’une image.</a:t>
            </a:r>
            <a:endParaRPr lang="en-GB" sz="900" dirty="0">
              <a:solidFill>
                <a:srgbClr val="FFFFFF"/>
              </a:solidFill>
            </a:endParaRPr>
          </a:p>
          <a:p>
            <a:pPr algn="ctr">
              <a:spcAft>
                <a:spcPts val="600"/>
              </a:spcAft>
            </a:pPr>
            <a:endParaRPr lang="fr-FR" sz="900" dirty="0">
              <a:solidFill>
                <a:srgbClr val="FFFFFF"/>
              </a:solidFill>
            </a:endParaRPr>
          </a:p>
        </p:txBody>
      </p:sp>
      <p:sp>
        <p:nvSpPr>
          <p:cNvPr id="13" name="Espace réservé du numéro de diapositive 5">
            <a:extLst>
              <a:ext uri="{FF2B5EF4-FFF2-40B4-BE49-F238E27FC236}">
                <a16:creationId xmlns:a16="http://schemas.microsoft.com/office/drawing/2014/main" id="{6B2AE4A4-EFE7-4FDB-9603-86C6350679B6}"/>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24</a:t>
            </a:fld>
            <a:endParaRPr lang="en-GB" b="1" dirty="0">
              <a:solidFill>
                <a:schemeClr val="tx1"/>
              </a:solidFill>
            </a:endParaRPr>
          </a:p>
        </p:txBody>
      </p:sp>
    </p:spTree>
    <p:extLst>
      <p:ext uri="{BB962C8B-B14F-4D97-AF65-F5344CB8AC3E}">
        <p14:creationId xmlns:p14="http://schemas.microsoft.com/office/powerpoint/2010/main" val="1209358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8AEEE2D-4F0F-49F1-80CC-14879033EEF7}"/>
              </a:ext>
            </a:extLst>
          </p:cNvPr>
          <p:cNvSpPr>
            <a:spLocks noGrp="1"/>
          </p:cNvSpPr>
          <p:nvPr>
            <p:ph type="title"/>
          </p:nvPr>
        </p:nvSpPr>
        <p:spPr>
          <a:xfrm>
            <a:off x="1285240" y="1050595"/>
            <a:ext cx="8074815" cy="1618489"/>
          </a:xfrm>
        </p:spPr>
        <p:txBody>
          <a:bodyPr anchor="ctr">
            <a:normAutofit/>
          </a:bodyPr>
          <a:lstStyle/>
          <a:p>
            <a:r>
              <a:rPr lang="fr-FR" sz="4800" b="1" dirty="0"/>
              <a:t>La ceinture Tactibelt</a:t>
            </a:r>
            <a:endParaRPr lang="en-GB" sz="4800" b="1" dirty="0"/>
          </a:p>
        </p:txBody>
      </p:sp>
      <p:sp>
        <p:nvSpPr>
          <p:cNvPr id="4" name="Espace réservé du pied de page 3">
            <a:extLst>
              <a:ext uri="{FF2B5EF4-FFF2-40B4-BE49-F238E27FC236}">
                <a16:creationId xmlns:a16="http://schemas.microsoft.com/office/drawing/2014/main" id="{E9435DF6-B482-47D6-AF6B-E9E994AF17DC}"/>
              </a:ext>
            </a:extLst>
          </p:cNvPr>
          <p:cNvSpPr>
            <a:spLocks noGrp="1"/>
          </p:cNvSpPr>
          <p:nvPr>
            <p:ph type="ftr" sz="quarter" idx="11"/>
          </p:nvPr>
        </p:nvSpPr>
        <p:spPr>
          <a:xfrm rot="5400000">
            <a:off x="-2374833" y="3246436"/>
            <a:ext cx="5607882" cy="365125"/>
          </a:xfrm>
        </p:spPr>
        <p:txBody>
          <a:bodyPr anchor="t">
            <a:normAutofit/>
          </a:bodyPr>
          <a:lstStyle/>
          <a:p>
            <a:pPr algn="l">
              <a:spcAft>
                <a:spcPts val="600"/>
              </a:spcAft>
            </a:pPr>
            <a:r>
              <a:rPr lang="en-GB" sz="1150">
                <a:solidFill>
                  <a:schemeClr val="tx1">
                    <a:lumMod val="85000"/>
                    <a:lumOff val="15000"/>
                  </a:schemeClr>
                </a:solidFill>
              </a:rPr>
              <a:t>https://www.litislab.fr/</a:t>
            </a:r>
          </a:p>
        </p:txBody>
      </p:sp>
      <p:sp>
        <p:nvSpPr>
          <p:cNvPr id="3" name="Espace réservé du contenu 2">
            <a:extLst>
              <a:ext uri="{FF2B5EF4-FFF2-40B4-BE49-F238E27FC236}">
                <a16:creationId xmlns:a16="http://schemas.microsoft.com/office/drawing/2014/main" id="{D63DB6F6-245A-46CA-A123-FF56DC157213}"/>
              </a:ext>
            </a:extLst>
          </p:cNvPr>
          <p:cNvSpPr>
            <a:spLocks noGrp="1"/>
          </p:cNvSpPr>
          <p:nvPr>
            <p:ph idx="1"/>
          </p:nvPr>
        </p:nvSpPr>
        <p:spPr>
          <a:xfrm>
            <a:off x="1021989" y="2665345"/>
            <a:ext cx="3709402" cy="2913334"/>
          </a:xfrm>
        </p:spPr>
        <p:txBody>
          <a:bodyPr anchor="t">
            <a:normAutofit/>
          </a:bodyPr>
          <a:lstStyle/>
          <a:p>
            <a:pPr marL="0" indent="0">
              <a:buNone/>
            </a:pPr>
            <a:r>
              <a:rPr lang="fr-FR" dirty="0"/>
              <a:t>	</a:t>
            </a:r>
            <a:endParaRPr lang="fr-FR" sz="2200" dirty="0"/>
          </a:p>
          <a:p>
            <a:pPr marL="0" indent="0">
              <a:buNone/>
            </a:pPr>
            <a:r>
              <a:rPr lang="fr-FR" sz="2000" dirty="0"/>
              <a:t>Ceinture sensorielle dotée de vibreurs pilotés par un </a:t>
            </a:r>
            <a:r>
              <a:rPr lang="fr-FR" sz="2000" dirty="0" err="1"/>
              <a:t>arduino</a:t>
            </a:r>
            <a:endParaRPr lang="fr-FR" sz="2000" dirty="0"/>
          </a:p>
          <a:p>
            <a:pPr marL="0" indent="0">
              <a:buNone/>
            </a:pPr>
            <a:endParaRPr lang="fr-FR" sz="2000" dirty="0"/>
          </a:p>
          <a:p>
            <a:pPr marL="0" indent="0">
              <a:buNone/>
            </a:pPr>
            <a:r>
              <a:rPr lang="fr-FR" sz="2000" dirty="0"/>
              <a:t>Elle permet de donner des indications sur les obstacles autour de l’utilisateur </a:t>
            </a:r>
            <a:endParaRPr lang="en-GB" sz="2000" dirty="0"/>
          </a:p>
        </p:txBody>
      </p:sp>
      <p:sp>
        <p:nvSpPr>
          <p:cNvPr id="5" name="Triangle rectangle 4">
            <a:extLst>
              <a:ext uri="{FF2B5EF4-FFF2-40B4-BE49-F238E27FC236}">
                <a16:creationId xmlns:a16="http://schemas.microsoft.com/office/drawing/2014/main" id="{A98FD823-3021-4BDC-B509-9524995E4053}"/>
              </a:ext>
            </a:extLst>
          </p:cNvPr>
          <p:cNvSpPr/>
          <p:nvPr/>
        </p:nvSpPr>
        <p:spPr>
          <a:xfrm rot="16200000">
            <a:off x="8336510" y="3004216"/>
            <a:ext cx="3444190" cy="3619911"/>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numéro de diapositive 5">
            <a:extLst>
              <a:ext uri="{FF2B5EF4-FFF2-40B4-BE49-F238E27FC236}">
                <a16:creationId xmlns:a16="http://schemas.microsoft.com/office/drawing/2014/main" id="{D85BCB2E-2397-402B-BDE0-8B82CAC4401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25</a:t>
            </a:fld>
            <a:endParaRPr lang="en-GB" b="1" dirty="0">
              <a:solidFill>
                <a:schemeClr val="tx1"/>
              </a:solidFill>
            </a:endParaRPr>
          </a:p>
        </p:txBody>
      </p:sp>
      <p:pic>
        <p:nvPicPr>
          <p:cNvPr id="11" name="Image 10" descr="TactiBelt, la ceinture qui aide les non-voyants à se diriger">
            <a:extLst>
              <a:ext uri="{FF2B5EF4-FFF2-40B4-BE49-F238E27FC236}">
                <a16:creationId xmlns:a16="http://schemas.microsoft.com/office/drawing/2014/main" id="{4234C7B0-EEBB-44F0-B28D-103C52F3F437}"/>
              </a:ext>
            </a:extLst>
          </p:cNvPr>
          <p:cNvPicPr/>
          <p:nvPr/>
        </p:nvPicPr>
        <p:blipFill rotWithShape="1">
          <a:blip r:embed="rId2">
            <a:extLst>
              <a:ext uri="{28A0092B-C50C-407E-A947-70E740481C1C}">
                <a14:useLocalDpi xmlns:a14="http://schemas.microsoft.com/office/drawing/2010/main" val="0"/>
              </a:ext>
            </a:extLst>
          </a:blip>
          <a:srcRect t="29829" b="25697"/>
          <a:stretch/>
        </p:blipFill>
        <p:spPr bwMode="auto">
          <a:xfrm>
            <a:off x="4900706" y="3427216"/>
            <a:ext cx="6476806" cy="263143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797335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CD3D02B-E415-4301-A17F-8B7C8FAF211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La Tactibelt</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descr="TactiBelt, la ceinture qui aide les non-voyants à se diriger">
            <a:extLst>
              <a:ext uri="{FF2B5EF4-FFF2-40B4-BE49-F238E27FC236}">
                <a16:creationId xmlns:a16="http://schemas.microsoft.com/office/drawing/2014/main" id="{C676CEA9-3554-4ABB-9DF3-893D33FCF528}"/>
              </a:ext>
            </a:extLst>
          </p:cNvPr>
          <p:cNvPicPr/>
          <p:nvPr/>
        </p:nvPicPr>
        <p:blipFill rotWithShape="1">
          <a:blip r:embed="rId2">
            <a:extLst>
              <a:ext uri="{28A0092B-C50C-407E-A947-70E740481C1C}">
                <a14:useLocalDpi xmlns:a14="http://schemas.microsoft.com/office/drawing/2010/main" val="0"/>
              </a:ext>
            </a:extLst>
          </a:blip>
          <a:srcRect t="29829" b="25697"/>
          <a:stretch/>
        </p:blipFill>
        <p:spPr bwMode="auto">
          <a:xfrm>
            <a:off x="331567" y="3722112"/>
            <a:ext cx="5455917" cy="1613595"/>
          </a:xfrm>
          <a:prstGeom prst="rect">
            <a:avLst/>
          </a:prstGeom>
          <a:noFill/>
          <a:extLst>
            <a:ext uri="{53640926-AAD7-44D8-BBD7-CCE9431645EC}">
              <a14:shadowObscured xmlns:a14="http://schemas.microsoft.com/office/drawing/2010/main"/>
            </a:ext>
          </a:extLst>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1DB73DF6-3FD7-4EBF-BFC8-08F103AA7173}"/>
              </a:ext>
            </a:extLst>
          </p:cNvPr>
          <p:cNvPicPr/>
          <p:nvPr/>
        </p:nvPicPr>
        <p:blipFill rotWithShape="1">
          <a:blip r:embed="rId3"/>
          <a:srcRect t="1" b="-6478"/>
          <a:stretch/>
        </p:blipFill>
        <p:spPr>
          <a:xfrm>
            <a:off x="6445073" y="3102577"/>
            <a:ext cx="5455917" cy="2817516"/>
          </a:xfrm>
          <a:prstGeom prst="rect">
            <a:avLst/>
          </a:prstGeom>
        </p:spPr>
      </p:pic>
      <p:sp>
        <p:nvSpPr>
          <p:cNvPr id="4" name="Espace réservé du pied de page 3">
            <a:extLst>
              <a:ext uri="{FF2B5EF4-FFF2-40B4-BE49-F238E27FC236}">
                <a16:creationId xmlns:a16="http://schemas.microsoft.com/office/drawing/2014/main" id="{DB62B4AC-802E-40C8-B08D-49212D2BFE7B}"/>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https://www.litislab.fr/</a:t>
            </a:r>
          </a:p>
        </p:txBody>
      </p:sp>
      <p:sp>
        <p:nvSpPr>
          <p:cNvPr id="7" name="Rectangle 6">
            <a:extLst>
              <a:ext uri="{FF2B5EF4-FFF2-40B4-BE49-F238E27FC236}">
                <a16:creationId xmlns:a16="http://schemas.microsoft.com/office/drawing/2014/main" id="{26E0EC4F-7F43-4BC7-9B80-910CD090FC65}"/>
              </a:ext>
            </a:extLst>
          </p:cNvPr>
          <p:cNvSpPr/>
          <p:nvPr/>
        </p:nvSpPr>
        <p:spPr>
          <a:xfrm>
            <a:off x="546351" y="5009322"/>
            <a:ext cx="4959927" cy="249046"/>
          </a:xfrm>
          <a:prstGeom prst="rect">
            <a:avLst/>
          </a:prstGeom>
          <a:solidFill>
            <a:srgbClr val="000000">
              <a:alpha val="50000"/>
            </a:srgbClr>
          </a:solidFill>
          <a:ln>
            <a:noFill/>
          </a:ln>
        </p:spPr>
        <p:txBody>
          <a:bodyPr wrap="square">
            <a:noAutofit/>
          </a:bodyPr>
          <a:lstStyle/>
          <a:p>
            <a:pPr algn="ctr">
              <a:spcAft>
                <a:spcPts val="800"/>
              </a:spcAft>
            </a:pPr>
            <a:r>
              <a:rPr lang="fr-FR" sz="1100" b="1" dirty="0">
                <a:solidFill>
                  <a:srgbClr val="FFFFFF"/>
                </a:solidFill>
              </a:rPr>
              <a:t>La ceinture </a:t>
            </a:r>
            <a:r>
              <a:rPr lang="fr-FR" sz="1100" b="1" dirty="0" err="1">
                <a:solidFill>
                  <a:srgbClr val="FFFFFF"/>
                </a:solidFill>
              </a:rPr>
              <a:t>Tactibelt</a:t>
            </a:r>
            <a:r>
              <a:rPr lang="fr-FR" sz="1100" b="1" dirty="0">
                <a:solidFill>
                  <a:srgbClr val="FFFFFF"/>
                </a:solidFill>
              </a:rPr>
              <a:t>, avec en son centre la carte </a:t>
            </a:r>
            <a:r>
              <a:rPr lang="fr-FR" sz="1100" b="1" dirty="0" err="1">
                <a:solidFill>
                  <a:srgbClr val="FFFFFF"/>
                </a:solidFill>
              </a:rPr>
              <a:t>arduino</a:t>
            </a:r>
            <a:endParaRPr lang="en-GB" sz="1100" b="1" dirty="0">
              <a:solidFill>
                <a:srgbClr val="FFFFFF"/>
              </a:solidFill>
            </a:endParaRPr>
          </a:p>
        </p:txBody>
      </p:sp>
      <p:sp>
        <p:nvSpPr>
          <p:cNvPr id="8" name="Rectangle 7">
            <a:extLst>
              <a:ext uri="{FF2B5EF4-FFF2-40B4-BE49-F238E27FC236}">
                <a16:creationId xmlns:a16="http://schemas.microsoft.com/office/drawing/2014/main" id="{1038EEAE-8267-4CCF-B02B-0EAD023781B2}"/>
              </a:ext>
            </a:extLst>
          </p:cNvPr>
          <p:cNvSpPr/>
          <p:nvPr/>
        </p:nvSpPr>
        <p:spPr>
          <a:xfrm>
            <a:off x="6445073" y="5692335"/>
            <a:ext cx="5455917" cy="264611"/>
          </a:xfrm>
          <a:prstGeom prst="rect">
            <a:avLst/>
          </a:prstGeom>
          <a:solidFill>
            <a:srgbClr val="000000">
              <a:alpha val="50000"/>
            </a:srgbClr>
          </a:solidFill>
          <a:ln>
            <a:noFill/>
          </a:ln>
        </p:spPr>
        <p:txBody>
          <a:bodyPr wrap="square">
            <a:noAutofit/>
          </a:bodyPr>
          <a:lstStyle/>
          <a:p>
            <a:pPr algn="ctr">
              <a:spcAft>
                <a:spcPts val="800"/>
              </a:spcAft>
            </a:pPr>
            <a:r>
              <a:rPr lang="fr-FR" sz="1100" b="1">
                <a:solidFill>
                  <a:srgbClr val="FFFFFF"/>
                </a:solidFill>
              </a:rPr>
              <a:t>Cartographie des différents capteurs</a:t>
            </a:r>
            <a:endParaRPr lang="en-GB" sz="1100" b="1">
              <a:solidFill>
                <a:srgbClr val="FFFFFF"/>
              </a:solidFill>
            </a:endParaRPr>
          </a:p>
        </p:txBody>
      </p:sp>
      <p:sp>
        <p:nvSpPr>
          <p:cNvPr id="12" name="Espace réservé du numéro de diapositive 5">
            <a:extLst>
              <a:ext uri="{FF2B5EF4-FFF2-40B4-BE49-F238E27FC236}">
                <a16:creationId xmlns:a16="http://schemas.microsoft.com/office/drawing/2014/main" id="{42535819-121E-4CC5-B061-F6E8380A0E7A}"/>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26</a:t>
            </a:fld>
            <a:endParaRPr lang="en-GB" b="1" dirty="0">
              <a:solidFill>
                <a:schemeClr val="tx1"/>
              </a:solidFill>
            </a:endParaRPr>
          </a:p>
        </p:txBody>
      </p:sp>
    </p:spTree>
    <p:extLst>
      <p:ext uri="{BB962C8B-B14F-4D97-AF65-F5344CB8AC3E}">
        <p14:creationId xmlns:p14="http://schemas.microsoft.com/office/powerpoint/2010/main" val="267434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9FE38C-17D8-4536-81D8-F3022CF518B5}"/>
              </a:ext>
            </a:extLst>
          </p:cNvPr>
          <p:cNvSpPr>
            <a:spLocks noGrp="1"/>
          </p:cNvSpPr>
          <p:nvPr>
            <p:ph type="title"/>
          </p:nvPr>
        </p:nvSpPr>
        <p:spPr>
          <a:xfrm>
            <a:off x="863029" y="1012004"/>
            <a:ext cx="3416158" cy="4795408"/>
          </a:xfrm>
        </p:spPr>
        <p:txBody>
          <a:bodyPr>
            <a:normAutofit/>
          </a:bodyPr>
          <a:lstStyle/>
          <a:p>
            <a:r>
              <a:rPr lang="fr-FR">
                <a:solidFill>
                  <a:srgbClr val="FFFFFF"/>
                </a:solidFill>
              </a:rPr>
              <a:t>Sommaire</a:t>
            </a:r>
            <a:endParaRPr lang="en-GB">
              <a:solidFill>
                <a:srgbClr val="FFFFFF"/>
              </a:solidFill>
            </a:endParaRPr>
          </a:p>
        </p:txBody>
      </p:sp>
      <p:graphicFrame>
        <p:nvGraphicFramePr>
          <p:cNvPr id="7" name="Espace réservé du contenu 2">
            <a:extLst>
              <a:ext uri="{FF2B5EF4-FFF2-40B4-BE49-F238E27FC236}">
                <a16:creationId xmlns:a16="http://schemas.microsoft.com/office/drawing/2014/main" id="{113B26C0-B957-4F69-99E6-D62EC13D8F45}"/>
              </a:ext>
            </a:extLst>
          </p:cNvPr>
          <p:cNvGraphicFramePr>
            <a:graphicFrameLocks noGrp="1"/>
          </p:cNvGraphicFramePr>
          <p:nvPr>
            <p:ph idx="1"/>
            <p:extLst>
              <p:ext uri="{D42A27DB-BD31-4B8C-83A1-F6EECF244321}">
                <p14:modId xmlns:p14="http://schemas.microsoft.com/office/powerpoint/2010/main" val="31335785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a:extLst>
              <a:ext uri="{FF2B5EF4-FFF2-40B4-BE49-F238E27FC236}">
                <a16:creationId xmlns:a16="http://schemas.microsoft.com/office/drawing/2014/main" id="{282513D0-619C-4DE9-9AAB-96DE3D563956}"/>
              </a:ext>
            </a:extLst>
          </p:cNvPr>
          <p:cNvSpPr>
            <a:spLocks noGrp="1"/>
          </p:cNvSpPr>
          <p:nvPr>
            <p:ph type="ftr" sz="quarter" idx="11"/>
          </p:nvPr>
        </p:nvSpPr>
        <p:spPr/>
        <p:txBody>
          <a:bodyPr/>
          <a:lstStyle/>
          <a:p>
            <a:r>
              <a:rPr lang="en-GB"/>
              <a:t>https://www.litislab.fr/</a:t>
            </a:r>
          </a:p>
        </p:txBody>
      </p:sp>
      <p:sp>
        <p:nvSpPr>
          <p:cNvPr id="8" name="Espace réservé du numéro de diapositive 5">
            <a:extLst>
              <a:ext uri="{FF2B5EF4-FFF2-40B4-BE49-F238E27FC236}">
                <a16:creationId xmlns:a16="http://schemas.microsoft.com/office/drawing/2014/main" id="{56CC89E7-B6FB-4ACB-9CD0-1FE2EF34BA30}"/>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27</a:t>
            </a:fld>
            <a:endParaRPr lang="en-GB" b="1" dirty="0">
              <a:solidFill>
                <a:schemeClr val="tx1"/>
              </a:solidFill>
            </a:endParaRPr>
          </a:p>
        </p:txBody>
      </p:sp>
    </p:spTree>
    <p:extLst>
      <p:ext uri="{BB962C8B-B14F-4D97-AF65-F5344CB8AC3E}">
        <p14:creationId xmlns:p14="http://schemas.microsoft.com/office/powerpoint/2010/main" val="1221786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A6B7AD-D157-4219-9382-F7A5D166060A}"/>
              </a:ext>
            </a:extLst>
          </p:cNvPr>
          <p:cNvSpPr>
            <a:spLocks noGrp="1"/>
          </p:cNvSpPr>
          <p:nvPr>
            <p:ph type="title"/>
          </p:nvPr>
        </p:nvSpPr>
        <p:spPr/>
        <p:txBody>
          <a:bodyPr/>
          <a:lstStyle/>
          <a:p>
            <a:pPr algn="ctr"/>
            <a:r>
              <a:rPr lang="fr-FR" dirty="0"/>
              <a:t>Contribution personnelle</a:t>
            </a:r>
          </a:p>
        </p:txBody>
      </p:sp>
      <p:graphicFrame>
        <p:nvGraphicFramePr>
          <p:cNvPr id="6" name="Espace réservé du contenu 2">
            <a:extLst>
              <a:ext uri="{FF2B5EF4-FFF2-40B4-BE49-F238E27FC236}">
                <a16:creationId xmlns:a16="http://schemas.microsoft.com/office/drawing/2014/main" id="{99B94892-C61E-4060-BE0D-B4C29E367DBB}"/>
              </a:ext>
            </a:extLst>
          </p:cNvPr>
          <p:cNvGraphicFramePr>
            <a:graphicFrameLocks noGrp="1"/>
          </p:cNvGraphicFramePr>
          <p:nvPr>
            <p:ph idx="1"/>
            <p:extLst>
              <p:ext uri="{D42A27DB-BD31-4B8C-83A1-F6EECF244321}">
                <p14:modId xmlns:p14="http://schemas.microsoft.com/office/powerpoint/2010/main" val="11589749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a:extLst>
              <a:ext uri="{FF2B5EF4-FFF2-40B4-BE49-F238E27FC236}">
                <a16:creationId xmlns:a16="http://schemas.microsoft.com/office/drawing/2014/main" id="{A6ADDDC1-FD3F-4357-B2BA-42B76470965F}"/>
              </a:ext>
            </a:extLst>
          </p:cNvPr>
          <p:cNvSpPr>
            <a:spLocks noGrp="1"/>
          </p:cNvSpPr>
          <p:nvPr>
            <p:ph type="ftr" sz="quarter" idx="11"/>
          </p:nvPr>
        </p:nvSpPr>
        <p:spPr/>
        <p:txBody>
          <a:bodyPr/>
          <a:lstStyle/>
          <a:p>
            <a:r>
              <a:rPr lang="en-GB"/>
              <a:t>https://www.litislab.fr/</a:t>
            </a:r>
          </a:p>
        </p:txBody>
      </p:sp>
      <p:sp>
        <p:nvSpPr>
          <p:cNvPr id="7" name="Espace réservé du numéro de diapositive 5">
            <a:extLst>
              <a:ext uri="{FF2B5EF4-FFF2-40B4-BE49-F238E27FC236}">
                <a16:creationId xmlns:a16="http://schemas.microsoft.com/office/drawing/2014/main" id="{47FD76FF-A52B-469D-998E-47C42ECE9003}"/>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28</a:t>
            </a:fld>
            <a:endParaRPr lang="en-GB" b="1" dirty="0">
              <a:solidFill>
                <a:schemeClr val="tx1"/>
              </a:solidFill>
            </a:endParaRPr>
          </a:p>
        </p:txBody>
      </p:sp>
    </p:spTree>
    <p:extLst>
      <p:ext uri="{BB962C8B-B14F-4D97-AF65-F5344CB8AC3E}">
        <p14:creationId xmlns:p14="http://schemas.microsoft.com/office/powerpoint/2010/main" val="2141378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36E85DC-1913-4DA4-9599-289B38DE240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Jeu Dodge et simulateur de la F2T</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Espace réservé du pied de page 3">
            <a:extLst>
              <a:ext uri="{FF2B5EF4-FFF2-40B4-BE49-F238E27FC236}">
                <a16:creationId xmlns:a16="http://schemas.microsoft.com/office/drawing/2014/main" id="{ED9E50D4-113C-43FF-9759-5966606D8E7F}"/>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https://www.litislab.fr/</a:t>
            </a:r>
          </a:p>
        </p:txBody>
      </p:sp>
      <p:sp>
        <p:nvSpPr>
          <p:cNvPr id="12" name="Espace réservé du numéro de diapositive 5">
            <a:extLst>
              <a:ext uri="{FF2B5EF4-FFF2-40B4-BE49-F238E27FC236}">
                <a16:creationId xmlns:a16="http://schemas.microsoft.com/office/drawing/2014/main" id="{A5AC2507-D3C2-4D09-A352-672E001845BA}"/>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29</a:t>
            </a:fld>
            <a:endParaRPr lang="en-GB" b="1" dirty="0">
              <a:solidFill>
                <a:schemeClr val="tx1"/>
              </a:solidFill>
            </a:endParaRPr>
          </a:p>
        </p:txBody>
      </p:sp>
      <p:pic>
        <p:nvPicPr>
          <p:cNvPr id="3" name="dodge vidéo">
            <a:hlinkClick r:id="" action="ppaction://media"/>
            <a:extLst>
              <a:ext uri="{FF2B5EF4-FFF2-40B4-BE49-F238E27FC236}">
                <a16:creationId xmlns:a16="http://schemas.microsoft.com/office/drawing/2014/main" id="{A2D85CE6-2295-4FC1-8CE0-1E3E915E525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62449" y="2238736"/>
            <a:ext cx="8429411" cy="4580199"/>
          </a:xfrm>
          <a:prstGeom prst="rect">
            <a:avLst/>
          </a:prstGeom>
        </p:spPr>
      </p:pic>
      <p:sp>
        <p:nvSpPr>
          <p:cNvPr id="6" name="Rectangle 5">
            <a:extLst>
              <a:ext uri="{FF2B5EF4-FFF2-40B4-BE49-F238E27FC236}">
                <a16:creationId xmlns:a16="http://schemas.microsoft.com/office/drawing/2014/main" id="{F0B8A14E-F223-47D5-A715-16094CAF46F4}"/>
              </a:ext>
            </a:extLst>
          </p:cNvPr>
          <p:cNvSpPr/>
          <p:nvPr/>
        </p:nvSpPr>
        <p:spPr>
          <a:xfrm>
            <a:off x="6628396" y="2238736"/>
            <a:ext cx="2146906" cy="595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0" name="barrer">
            <a:hlinkClick r:id="" action="ppaction://media"/>
            <a:extLst>
              <a:ext uri="{FF2B5EF4-FFF2-40B4-BE49-F238E27FC236}">
                <a16:creationId xmlns:a16="http://schemas.microsoft.com/office/drawing/2014/main" id="{EE7E6EED-ADFD-4687-ACA0-A42D966DD87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934510" y="2892607"/>
            <a:ext cx="609600" cy="609600"/>
          </a:xfrm>
          <a:prstGeom prst="rect">
            <a:avLst/>
          </a:prstGeom>
        </p:spPr>
      </p:pic>
      <p:pic>
        <p:nvPicPr>
          <p:cNvPr id="11" name="ring">
            <a:hlinkClick r:id="" action="ppaction://media"/>
            <a:extLst>
              <a:ext uri="{FF2B5EF4-FFF2-40B4-BE49-F238E27FC236}">
                <a16:creationId xmlns:a16="http://schemas.microsoft.com/office/drawing/2014/main" id="{D97EB281-0710-49FD-A5F4-F10337B1C04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934510" y="3919235"/>
            <a:ext cx="609600" cy="609600"/>
          </a:xfrm>
          <a:prstGeom prst="rect">
            <a:avLst/>
          </a:prstGeom>
        </p:spPr>
      </p:pic>
      <p:pic>
        <p:nvPicPr>
          <p:cNvPr id="13" name="loose">
            <a:hlinkClick r:id="" action="ppaction://media"/>
            <a:extLst>
              <a:ext uri="{FF2B5EF4-FFF2-40B4-BE49-F238E27FC236}">
                <a16:creationId xmlns:a16="http://schemas.microsoft.com/office/drawing/2014/main" id="{F23AF2BD-8E1D-41E2-905D-B4DE44315EC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934510" y="5114221"/>
            <a:ext cx="609600" cy="609600"/>
          </a:xfrm>
          <a:prstGeom prst="rect">
            <a:avLst/>
          </a:prstGeom>
        </p:spPr>
      </p:pic>
      <p:sp>
        <p:nvSpPr>
          <p:cNvPr id="15" name="ZoneTexte 14">
            <a:extLst>
              <a:ext uri="{FF2B5EF4-FFF2-40B4-BE49-F238E27FC236}">
                <a16:creationId xmlns:a16="http://schemas.microsoft.com/office/drawing/2014/main" id="{830CA1FD-DF84-4DDD-A77C-31A87529052A}"/>
              </a:ext>
            </a:extLst>
          </p:cNvPr>
          <p:cNvSpPr txBox="1"/>
          <p:nvPr/>
        </p:nvSpPr>
        <p:spPr>
          <a:xfrm>
            <a:off x="8909108" y="2892607"/>
            <a:ext cx="1820411" cy="646331"/>
          </a:xfrm>
          <a:prstGeom prst="rect">
            <a:avLst/>
          </a:prstGeom>
          <a:noFill/>
        </p:spPr>
        <p:txBody>
          <a:bodyPr wrap="square" rtlCol="0">
            <a:spAutoFit/>
          </a:bodyPr>
          <a:lstStyle/>
          <a:p>
            <a:r>
              <a:rPr lang="fr-FR" dirty="0"/>
              <a:t>Son de passage d’une barrière :</a:t>
            </a:r>
          </a:p>
        </p:txBody>
      </p:sp>
      <p:sp>
        <p:nvSpPr>
          <p:cNvPr id="19" name="ZoneTexte 18">
            <a:extLst>
              <a:ext uri="{FF2B5EF4-FFF2-40B4-BE49-F238E27FC236}">
                <a16:creationId xmlns:a16="http://schemas.microsoft.com/office/drawing/2014/main" id="{9036760A-F183-454E-B489-09147B399EE9}"/>
              </a:ext>
            </a:extLst>
          </p:cNvPr>
          <p:cNvSpPr txBox="1"/>
          <p:nvPr/>
        </p:nvSpPr>
        <p:spPr>
          <a:xfrm>
            <a:off x="8938549" y="3919235"/>
            <a:ext cx="1820411" cy="646331"/>
          </a:xfrm>
          <a:prstGeom prst="rect">
            <a:avLst/>
          </a:prstGeom>
          <a:noFill/>
        </p:spPr>
        <p:txBody>
          <a:bodyPr wrap="square" rtlCol="0">
            <a:spAutoFit/>
          </a:bodyPr>
          <a:lstStyle/>
          <a:p>
            <a:r>
              <a:rPr lang="fr-FR" dirty="0"/>
              <a:t>Son lors d’un bon positionnement :</a:t>
            </a:r>
          </a:p>
        </p:txBody>
      </p:sp>
      <p:sp>
        <p:nvSpPr>
          <p:cNvPr id="20" name="ZoneTexte 19">
            <a:extLst>
              <a:ext uri="{FF2B5EF4-FFF2-40B4-BE49-F238E27FC236}">
                <a16:creationId xmlns:a16="http://schemas.microsoft.com/office/drawing/2014/main" id="{9A272C90-E942-4578-A66A-884C0C7D173B}"/>
              </a:ext>
            </a:extLst>
          </p:cNvPr>
          <p:cNvSpPr txBox="1"/>
          <p:nvPr/>
        </p:nvSpPr>
        <p:spPr>
          <a:xfrm>
            <a:off x="8909108" y="4945863"/>
            <a:ext cx="1820411" cy="646331"/>
          </a:xfrm>
          <a:prstGeom prst="rect">
            <a:avLst/>
          </a:prstGeom>
          <a:noFill/>
        </p:spPr>
        <p:txBody>
          <a:bodyPr wrap="square" rtlCol="0">
            <a:spAutoFit/>
          </a:bodyPr>
          <a:lstStyle/>
          <a:p>
            <a:r>
              <a:rPr lang="fr-FR" dirty="0"/>
              <a:t>Son lors d’une défaite :</a:t>
            </a:r>
          </a:p>
        </p:txBody>
      </p:sp>
      <p:sp>
        <p:nvSpPr>
          <p:cNvPr id="21" name="ZoneTexte 20">
            <a:extLst>
              <a:ext uri="{FF2B5EF4-FFF2-40B4-BE49-F238E27FC236}">
                <a16:creationId xmlns:a16="http://schemas.microsoft.com/office/drawing/2014/main" id="{BE1D4565-9974-450F-85AB-A2765F3BD6D6}"/>
              </a:ext>
            </a:extLst>
          </p:cNvPr>
          <p:cNvSpPr txBox="1"/>
          <p:nvPr/>
        </p:nvSpPr>
        <p:spPr>
          <a:xfrm>
            <a:off x="8938549" y="5925231"/>
            <a:ext cx="1820411" cy="369332"/>
          </a:xfrm>
          <a:prstGeom prst="rect">
            <a:avLst/>
          </a:prstGeom>
          <a:noFill/>
        </p:spPr>
        <p:txBody>
          <a:bodyPr wrap="square" rtlCol="0">
            <a:spAutoFit/>
          </a:bodyPr>
          <a:lstStyle/>
          <a:p>
            <a:r>
              <a:rPr lang="fr-FR" dirty="0"/>
              <a:t>Son de guide :</a:t>
            </a:r>
          </a:p>
        </p:txBody>
      </p:sp>
      <p:pic>
        <p:nvPicPr>
          <p:cNvPr id="17" name="moove">
            <a:hlinkClick r:id="" action="ppaction://media"/>
            <a:extLst>
              <a:ext uri="{FF2B5EF4-FFF2-40B4-BE49-F238E27FC236}">
                <a16:creationId xmlns:a16="http://schemas.microsoft.com/office/drawing/2014/main" id="{BF8BA5B1-76F0-43E9-B4B9-8E8B37BAEDD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0937108" y="5925231"/>
            <a:ext cx="609600" cy="609600"/>
          </a:xfrm>
          <a:prstGeom prst="rect">
            <a:avLst/>
          </a:prstGeom>
        </p:spPr>
      </p:pic>
    </p:spTree>
    <p:extLst>
      <p:ext uri="{BB962C8B-B14F-4D97-AF65-F5344CB8AC3E}">
        <p14:creationId xmlns:p14="http://schemas.microsoft.com/office/powerpoint/2010/main" val="46681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0"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97"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4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3"/>
                </p:tgtEl>
              </p:cMediaNode>
            </p:audio>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9FE38C-17D8-4536-81D8-F3022CF518B5}"/>
              </a:ext>
            </a:extLst>
          </p:cNvPr>
          <p:cNvSpPr>
            <a:spLocks noGrp="1"/>
          </p:cNvSpPr>
          <p:nvPr>
            <p:ph type="title"/>
          </p:nvPr>
        </p:nvSpPr>
        <p:spPr>
          <a:xfrm>
            <a:off x="863029" y="1012004"/>
            <a:ext cx="3416158" cy="4795408"/>
          </a:xfrm>
        </p:spPr>
        <p:txBody>
          <a:bodyPr>
            <a:normAutofit/>
          </a:bodyPr>
          <a:lstStyle/>
          <a:p>
            <a:r>
              <a:rPr lang="fr-FR">
                <a:solidFill>
                  <a:srgbClr val="FFFFFF"/>
                </a:solidFill>
              </a:rPr>
              <a:t>Sommaire</a:t>
            </a:r>
            <a:endParaRPr lang="en-GB">
              <a:solidFill>
                <a:srgbClr val="FFFFFF"/>
              </a:solidFill>
            </a:endParaRPr>
          </a:p>
        </p:txBody>
      </p:sp>
      <p:graphicFrame>
        <p:nvGraphicFramePr>
          <p:cNvPr id="7" name="Espace réservé du contenu 2">
            <a:extLst>
              <a:ext uri="{FF2B5EF4-FFF2-40B4-BE49-F238E27FC236}">
                <a16:creationId xmlns:a16="http://schemas.microsoft.com/office/drawing/2014/main" id="{113B26C0-B957-4F69-99E6-D62EC13D8F45}"/>
              </a:ext>
            </a:extLst>
          </p:cNvPr>
          <p:cNvGraphicFramePr>
            <a:graphicFrameLocks noGrp="1"/>
          </p:cNvGraphicFramePr>
          <p:nvPr>
            <p:ph idx="1"/>
            <p:extLst>
              <p:ext uri="{D42A27DB-BD31-4B8C-83A1-F6EECF244321}">
                <p14:modId xmlns:p14="http://schemas.microsoft.com/office/powerpoint/2010/main" val="136439902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a:extLst>
              <a:ext uri="{FF2B5EF4-FFF2-40B4-BE49-F238E27FC236}">
                <a16:creationId xmlns:a16="http://schemas.microsoft.com/office/drawing/2014/main" id="{63704D23-6CFC-4661-93AB-5A0F546A9004}"/>
              </a:ext>
            </a:extLst>
          </p:cNvPr>
          <p:cNvSpPr>
            <a:spLocks noGrp="1"/>
          </p:cNvSpPr>
          <p:nvPr>
            <p:ph type="ftr" sz="quarter" idx="11"/>
          </p:nvPr>
        </p:nvSpPr>
        <p:spPr/>
        <p:txBody>
          <a:bodyPr/>
          <a:lstStyle/>
          <a:p>
            <a:r>
              <a:rPr lang="en-GB"/>
              <a:t>https://www.litislab.fr/</a:t>
            </a:r>
          </a:p>
        </p:txBody>
      </p:sp>
      <p:sp>
        <p:nvSpPr>
          <p:cNvPr id="8" name="Espace réservé du numéro de diapositive 5">
            <a:extLst>
              <a:ext uri="{FF2B5EF4-FFF2-40B4-BE49-F238E27FC236}">
                <a16:creationId xmlns:a16="http://schemas.microsoft.com/office/drawing/2014/main" id="{38D3E949-E133-4E0D-A07D-54E4DFF86175}"/>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3</a:t>
            </a:fld>
            <a:endParaRPr lang="en-GB" b="1" dirty="0">
              <a:solidFill>
                <a:schemeClr val="tx1"/>
              </a:solidFill>
            </a:endParaRPr>
          </a:p>
        </p:txBody>
      </p:sp>
    </p:spTree>
    <p:extLst>
      <p:ext uri="{BB962C8B-B14F-4D97-AF65-F5344CB8AC3E}">
        <p14:creationId xmlns:p14="http://schemas.microsoft.com/office/powerpoint/2010/main" val="586678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A6B7AD-D157-4219-9382-F7A5D166060A}"/>
              </a:ext>
            </a:extLst>
          </p:cNvPr>
          <p:cNvSpPr>
            <a:spLocks noGrp="1"/>
          </p:cNvSpPr>
          <p:nvPr>
            <p:ph type="title"/>
          </p:nvPr>
        </p:nvSpPr>
        <p:spPr/>
        <p:txBody>
          <a:bodyPr/>
          <a:lstStyle/>
          <a:p>
            <a:pPr algn="ctr"/>
            <a:r>
              <a:rPr lang="fr-FR" dirty="0"/>
              <a:t>Contributions personnelle</a:t>
            </a:r>
          </a:p>
        </p:txBody>
      </p:sp>
      <p:graphicFrame>
        <p:nvGraphicFramePr>
          <p:cNvPr id="6" name="Espace réservé du contenu 2">
            <a:extLst>
              <a:ext uri="{FF2B5EF4-FFF2-40B4-BE49-F238E27FC236}">
                <a16:creationId xmlns:a16="http://schemas.microsoft.com/office/drawing/2014/main" id="{99B94892-C61E-4060-BE0D-B4C29E367DB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a:extLst>
              <a:ext uri="{FF2B5EF4-FFF2-40B4-BE49-F238E27FC236}">
                <a16:creationId xmlns:a16="http://schemas.microsoft.com/office/drawing/2014/main" id="{A6ADDDC1-FD3F-4357-B2BA-42B76470965F}"/>
              </a:ext>
            </a:extLst>
          </p:cNvPr>
          <p:cNvSpPr>
            <a:spLocks noGrp="1"/>
          </p:cNvSpPr>
          <p:nvPr>
            <p:ph type="ftr" sz="quarter" idx="11"/>
          </p:nvPr>
        </p:nvSpPr>
        <p:spPr/>
        <p:txBody>
          <a:bodyPr/>
          <a:lstStyle/>
          <a:p>
            <a:r>
              <a:rPr lang="en-GB"/>
              <a:t>https://www.litislab.fr/</a:t>
            </a:r>
          </a:p>
        </p:txBody>
      </p:sp>
      <p:sp>
        <p:nvSpPr>
          <p:cNvPr id="7" name="Espace réservé du numéro de diapositive 5">
            <a:extLst>
              <a:ext uri="{FF2B5EF4-FFF2-40B4-BE49-F238E27FC236}">
                <a16:creationId xmlns:a16="http://schemas.microsoft.com/office/drawing/2014/main" id="{E477211F-BB3C-4D54-9BB3-0DEB6B13DBDF}"/>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30</a:t>
            </a:fld>
            <a:endParaRPr lang="en-GB" b="1" dirty="0">
              <a:solidFill>
                <a:schemeClr val="tx1"/>
              </a:solidFill>
            </a:endParaRPr>
          </a:p>
        </p:txBody>
      </p:sp>
    </p:spTree>
    <p:extLst>
      <p:ext uri="{BB962C8B-B14F-4D97-AF65-F5344CB8AC3E}">
        <p14:creationId xmlns:p14="http://schemas.microsoft.com/office/powerpoint/2010/main" val="932321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0B02A383-3888-4169-B7DE-CC6A638EBB9D}"/>
              </a:ext>
            </a:extLst>
          </p:cNvPr>
          <p:cNvSpPr>
            <a:spLocks noGrp="1"/>
          </p:cNvSpPr>
          <p:nvPr>
            <p:ph type="title"/>
          </p:nvPr>
        </p:nvSpPr>
        <p:spPr>
          <a:xfrm>
            <a:off x="922090" y="0"/>
            <a:ext cx="10515600" cy="906011"/>
          </a:xfrm>
        </p:spPr>
        <p:txBody>
          <a:bodyPr/>
          <a:lstStyle/>
          <a:p>
            <a:pPr algn="ctr"/>
            <a:r>
              <a:rPr lang="fr-FR" dirty="0"/>
              <a:t>Jeu de mémoire audio</a:t>
            </a:r>
          </a:p>
        </p:txBody>
      </p:sp>
      <p:sp>
        <p:nvSpPr>
          <p:cNvPr id="4" name="Espace réservé du pied de page 3">
            <a:extLst>
              <a:ext uri="{FF2B5EF4-FFF2-40B4-BE49-F238E27FC236}">
                <a16:creationId xmlns:a16="http://schemas.microsoft.com/office/drawing/2014/main" id="{ED9E50D4-113C-43FF-9759-5966606D8E7F}"/>
              </a:ext>
            </a:extLst>
          </p:cNvPr>
          <p:cNvSpPr>
            <a:spLocks noGrp="1"/>
          </p:cNvSpPr>
          <p:nvPr>
            <p:ph type="ftr" sz="quarter" idx="11"/>
          </p:nvPr>
        </p:nvSpPr>
        <p:spPr/>
        <p:txBody>
          <a:bodyPr/>
          <a:lstStyle/>
          <a:p>
            <a:r>
              <a:rPr lang="en-US"/>
              <a:t>https://www.litislab.fr/</a:t>
            </a:r>
          </a:p>
        </p:txBody>
      </p:sp>
      <p:sp>
        <p:nvSpPr>
          <p:cNvPr id="10" name="Espace réservé du numéro de diapositive 5">
            <a:extLst>
              <a:ext uri="{FF2B5EF4-FFF2-40B4-BE49-F238E27FC236}">
                <a16:creationId xmlns:a16="http://schemas.microsoft.com/office/drawing/2014/main" id="{5BCA6006-5E19-4FE6-AF1D-9538D56E6645}"/>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31</a:t>
            </a:fld>
            <a:endParaRPr lang="en-GB" b="1" dirty="0">
              <a:solidFill>
                <a:schemeClr val="tx1"/>
              </a:solidFill>
            </a:endParaRPr>
          </a:p>
        </p:txBody>
      </p:sp>
      <p:pic>
        <p:nvPicPr>
          <p:cNvPr id="6" name="Memory - Mozilla Firefox 2021-06-05 17-32-25">
            <a:hlinkClick r:id="" action="ppaction://media"/>
            <a:extLst>
              <a:ext uri="{FF2B5EF4-FFF2-40B4-BE49-F238E27FC236}">
                <a16:creationId xmlns:a16="http://schemas.microsoft.com/office/drawing/2014/main" id="{CBE534A3-0F60-490D-A33F-993F238AB2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5139" y="906011"/>
            <a:ext cx="9641721" cy="5463304"/>
          </a:xfrm>
          <a:prstGeom prst="rect">
            <a:avLst/>
          </a:prstGeom>
        </p:spPr>
      </p:pic>
    </p:spTree>
    <p:extLst>
      <p:ext uri="{BB962C8B-B14F-4D97-AF65-F5344CB8AC3E}">
        <p14:creationId xmlns:p14="http://schemas.microsoft.com/office/powerpoint/2010/main" val="321301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6667">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E1318C-0A53-4B61-A93B-95EC2199E77C}"/>
              </a:ext>
            </a:extLst>
          </p:cNvPr>
          <p:cNvSpPr>
            <a:spLocks noGrp="1"/>
          </p:cNvSpPr>
          <p:nvPr>
            <p:ph type="title"/>
          </p:nvPr>
        </p:nvSpPr>
        <p:spPr/>
        <p:txBody>
          <a:bodyPr/>
          <a:lstStyle/>
          <a:p>
            <a:pPr algn="ctr"/>
            <a:r>
              <a:rPr lang="fr-FR" dirty="0"/>
              <a:t>Jeu de mémoire audio</a:t>
            </a:r>
          </a:p>
        </p:txBody>
      </p:sp>
      <p:sp>
        <p:nvSpPr>
          <p:cNvPr id="3" name="Espace réservé du contenu 2">
            <a:extLst>
              <a:ext uri="{FF2B5EF4-FFF2-40B4-BE49-F238E27FC236}">
                <a16:creationId xmlns:a16="http://schemas.microsoft.com/office/drawing/2014/main" id="{E0134E13-F8AD-45F1-80A4-DE84E11E0393}"/>
              </a:ext>
            </a:extLst>
          </p:cNvPr>
          <p:cNvSpPr>
            <a:spLocks noGrp="1"/>
          </p:cNvSpPr>
          <p:nvPr>
            <p:ph idx="1"/>
          </p:nvPr>
        </p:nvSpPr>
        <p:spPr>
          <a:xfrm>
            <a:off x="0" y="1878372"/>
            <a:ext cx="5792057" cy="1325563"/>
          </a:xfrm>
        </p:spPr>
        <p:txBody>
          <a:bodyPr>
            <a:normAutofit/>
          </a:bodyPr>
          <a:lstStyle/>
          <a:p>
            <a:r>
              <a:rPr lang="fr-FR" sz="2400" dirty="0"/>
              <a:t>Jeu disponible en deux langues : </a:t>
            </a:r>
          </a:p>
          <a:p>
            <a:pPr lvl="1"/>
            <a:r>
              <a:rPr lang="fr-FR" sz="2000" dirty="0"/>
              <a:t>Français</a:t>
            </a:r>
          </a:p>
          <a:p>
            <a:pPr lvl="1"/>
            <a:r>
              <a:rPr lang="fr-FR" sz="2000" dirty="0"/>
              <a:t>Anglais</a:t>
            </a:r>
          </a:p>
          <a:p>
            <a:pPr marL="457200" lvl="1" indent="0">
              <a:buNone/>
            </a:pPr>
            <a:endParaRPr lang="fr-FR" sz="2000" dirty="0"/>
          </a:p>
          <a:p>
            <a:pPr marL="457200" lvl="1" indent="0">
              <a:buNone/>
            </a:pPr>
            <a:endParaRPr lang="fr-FR" sz="2000" dirty="0"/>
          </a:p>
        </p:txBody>
      </p:sp>
      <p:sp>
        <p:nvSpPr>
          <p:cNvPr id="4" name="Espace réservé du pied de page 3">
            <a:extLst>
              <a:ext uri="{FF2B5EF4-FFF2-40B4-BE49-F238E27FC236}">
                <a16:creationId xmlns:a16="http://schemas.microsoft.com/office/drawing/2014/main" id="{F377A6C9-7799-471D-8C90-62CDB75C12EA}"/>
              </a:ext>
            </a:extLst>
          </p:cNvPr>
          <p:cNvSpPr>
            <a:spLocks noGrp="1"/>
          </p:cNvSpPr>
          <p:nvPr>
            <p:ph type="ftr" sz="quarter" idx="11"/>
          </p:nvPr>
        </p:nvSpPr>
        <p:spPr/>
        <p:txBody>
          <a:bodyPr/>
          <a:lstStyle/>
          <a:p>
            <a:r>
              <a:rPr lang="en-GB"/>
              <a:t>https://www.litislab.fr/</a:t>
            </a:r>
          </a:p>
        </p:txBody>
      </p:sp>
      <p:sp>
        <p:nvSpPr>
          <p:cNvPr id="5" name="Espace réservé du contenu 2">
            <a:extLst>
              <a:ext uri="{FF2B5EF4-FFF2-40B4-BE49-F238E27FC236}">
                <a16:creationId xmlns:a16="http://schemas.microsoft.com/office/drawing/2014/main" id="{D365B0EE-14F1-4656-80D3-85D5C71BF720}"/>
              </a:ext>
            </a:extLst>
          </p:cNvPr>
          <p:cNvSpPr txBox="1">
            <a:spLocks/>
          </p:cNvSpPr>
          <p:nvPr/>
        </p:nvSpPr>
        <p:spPr>
          <a:xfrm>
            <a:off x="0" y="4297080"/>
            <a:ext cx="625532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Jeu disponible sur plusieurs plateformes :</a:t>
            </a:r>
          </a:p>
          <a:p>
            <a:pPr lvl="1"/>
            <a:r>
              <a:rPr lang="fr-FR" sz="2000" dirty="0"/>
              <a:t>Ordinateur </a:t>
            </a:r>
          </a:p>
          <a:p>
            <a:pPr lvl="1"/>
            <a:r>
              <a:rPr lang="fr-FR" sz="2000" dirty="0"/>
              <a:t>Smartphone</a:t>
            </a:r>
          </a:p>
          <a:p>
            <a:pPr marL="457200" lvl="1" indent="0">
              <a:buFont typeface="Arial" panose="020B0604020202020204" pitchFamily="34" charset="0"/>
              <a:buNone/>
            </a:pPr>
            <a:endParaRPr lang="fr-FR" sz="1600" dirty="0"/>
          </a:p>
          <a:p>
            <a:pPr marL="457200" lvl="1" indent="0">
              <a:buFont typeface="Arial" panose="020B0604020202020204" pitchFamily="34" charset="0"/>
              <a:buNone/>
            </a:pPr>
            <a:endParaRPr lang="fr-FR" sz="1600" dirty="0"/>
          </a:p>
        </p:txBody>
      </p:sp>
      <p:pic>
        <p:nvPicPr>
          <p:cNvPr id="9" name="Image 8">
            <a:extLst>
              <a:ext uri="{FF2B5EF4-FFF2-40B4-BE49-F238E27FC236}">
                <a16:creationId xmlns:a16="http://schemas.microsoft.com/office/drawing/2014/main" id="{BF7CF7D1-64C7-49D0-BB03-1D4A6F276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32640"/>
            <a:ext cx="1869799" cy="1246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a:extLst>
              <a:ext uri="{FF2B5EF4-FFF2-40B4-BE49-F238E27FC236}">
                <a16:creationId xmlns:a16="http://schemas.microsoft.com/office/drawing/2014/main" id="{781B0008-D903-405E-A7E7-3631DDC3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533" y="1890141"/>
            <a:ext cx="2256619" cy="1246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descr="Une image contenant texte, équipement électronique, ordinateur, portable&#10;&#10;Description générée automatiquement">
            <a:extLst>
              <a:ext uri="{FF2B5EF4-FFF2-40B4-BE49-F238E27FC236}">
                <a16:creationId xmlns:a16="http://schemas.microsoft.com/office/drawing/2014/main" id="{B38E880A-7158-4704-8205-724ACAB92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057" y="4297080"/>
            <a:ext cx="2891269" cy="1927513"/>
          </a:xfrm>
          <a:prstGeom prst="rect">
            <a:avLst/>
          </a:prstGeom>
        </p:spPr>
      </p:pic>
      <p:pic>
        <p:nvPicPr>
          <p:cNvPr id="15" name="Image 14" descr="Une image contenant parking, mètre, équipement électronique&#10;&#10;Description générée automatiquement">
            <a:extLst>
              <a:ext uri="{FF2B5EF4-FFF2-40B4-BE49-F238E27FC236}">
                <a16:creationId xmlns:a16="http://schemas.microsoft.com/office/drawing/2014/main" id="{752F24E6-6A26-4303-A303-8E3FD643F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972" y="3727693"/>
            <a:ext cx="2891269" cy="2891269"/>
          </a:xfrm>
          <a:prstGeom prst="rect">
            <a:avLst/>
          </a:prstGeom>
        </p:spPr>
      </p:pic>
      <p:pic>
        <p:nvPicPr>
          <p:cNvPr id="17" name="Image 16">
            <a:extLst>
              <a:ext uri="{FF2B5EF4-FFF2-40B4-BE49-F238E27FC236}">
                <a16:creationId xmlns:a16="http://schemas.microsoft.com/office/drawing/2014/main" id="{77517F60-A230-41F7-8CD9-713541BAC0AD}"/>
              </a:ext>
            </a:extLst>
          </p:cNvPr>
          <p:cNvPicPr>
            <a:picLocks noChangeAspect="1"/>
          </p:cNvPicPr>
          <p:nvPr/>
        </p:nvPicPr>
        <p:blipFill>
          <a:blip r:embed="rId6"/>
          <a:stretch>
            <a:fillRect/>
          </a:stretch>
        </p:blipFill>
        <p:spPr>
          <a:xfrm>
            <a:off x="9793204" y="4121944"/>
            <a:ext cx="1285085" cy="2140743"/>
          </a:xfrm>
          <a:prstGeom prst="rect">
            <a:avLst/>
          </a:prstGeom>
        </p:spPr>
      </p:pic>
      <p:pic>
        <p:nvPicPr>
          <p:cNvPr id="18" name="Image 17">
            <a:extLst>
              <a:ext uri="{FF2B5EF4-FFF2-40B4-BE49-F238E27FC236}">
                <a16:creationId xmlns:a16="http://schemas.microsoft.com/office/drawing/2014/main" id="{FF594B4D-FE03-4D45-A356-ED5A96BC39AE}"/>
              </a:ext>
            </a:extLst>
          </p:cNvPr>
          <p:cNvPicPr>
            <a:picLocks noChangeAspect="1"/>
          </p:cNvPicPr>
          <p:nvPr/>
        </p:nvPicPr>
        <p:blipFill>
          <a:blip r:embed="rId7"/>
          <a:stretch>
            <a:fillRect/>
          </a:stretch>
        </p:blipFill>
        <p:spPr>
          <a:xfrm>
            <a:off x="6096000" y="4385125"/>
            <a:ext cx="2256620" cy="1270231"/>
          </a:xfrm>
          <a:prstGeom prst="rect">
            <a:avLst/>
          </a:prstGeom>
        </p:spPr>
      </p:pic>
    </p:spTree>
    <p:extLst>
      <p:ext uri="{BB962C8B-B14F-4D97-AF65-F5344CB8AC3E}">
        <p14:creationId xmlns:p14="http://schemas.microsoft.com/office/powerpoint/2010/main" val="683539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64380D-D14B-461B-ABC5-DC9B21B18E5C}"/>
              </a:ext>
            </a:extLst>
          </p:cNvPr>
          <p:cNvSpPr>
            <a:spLocks noGrp="1"/>
          </p:cNvSpPr>
          <p:nvPr>
            <p:ph type="title"/>
          </p:nvPr>
        </p:nvSpPr>
        <p:spPr/>
        <p:txBody>
          <a:bodyPr/>
          <a:lstStyle/>
          <a:p>
            <a:pPr algn="ctr"/>
            <a:r>
              <a:rPr lang="fr-FR" dirty="0"/>
              <a:t>Temps consacré</a:t>
            </a:r>
          </a:p>
        </p:txBody>
      </p:sp>
      <p:sp>
        <p:nvSpPr>
          <p:cNvPr id="4" name="Espace réservé du pied de page 3">
            <a:extLst>
              <a:ext uri="{FF2B5EF4-FFF2-40B4-BE49-F238E27FC236}">
                <a16:creationId xmlns:a16="http://schemas.microsoft.com/office/drawing/2014/main" id="{B7336C35-301F-4B00-9DFD-BDAB087A2178}"/>
              </a:ext>
            </a:extLst>
          </p:cNvPr>
          <p:cNvSpPr>
            <a:spLocks noGrp="1"/>
          </p:cNvSpPr>
          <p:nvPr>
            <p:ph type="ftr" sz="quarter" idx="11"/>
          </p:nvPr>
        </p:nvSpPr>
        <p:spPr/>
        <p:txBody>
          <a:bodyPr/>
          <a:lstStyle/>
          <a:p>
            <a:r>
              <a:rPr lang="en-GB"/>
              <a:t>https://www.litislab.fr/</a:t>
            </a:r>
          </a:p>
        </p:txBody>
      </p:sp>
      <p:pic>
        <p:nvPicPr>
          <p:cNvPr id="5" name="Image 4">
            <a:extLst>
              <a:ext uri="{FF2B5EF4-FFF2-40B4-BE49-F238E27FC236}">
                <a16:creationId xmlns:a16="http://schemas.microsoft.com/office/drawing/2014/main" id="{DDA7D9E2-047F-4074-A01B-F4E6D2471792}"/>
              </a:ext>
            </a:extLst>
          </p:cNvPr>
          <p:cNvPicPr>
            <a:picLocks noChangeAspect="1"/>
          </p:cNvPicPr>
          <p:nvPr/>
        </p:nvPicPr>
        <p:blipFill>
          <a:blip r:embed="rId2"/>
          <a:stretch>
            <a:fillRect/>
          </a:stretch>
        </p:blipFill>
        <p:spPr>
          <a:xfrm>
            <a:off x="953051" y="1834006"/>
            <a:ext cx="10285897" cy="646331"/>
          </a:xfrm>
          <a:prstGeom prst="rect">
            <a:avLst/>
          </a:prstGeom>
        </p:spPr>
      </p:pic>
      <p:pic>
        <p:nvPicPr>
          <p:cNvPr id="6" name="Image 5">
            <a:extLst>
              <a:ext uri="{FF2B5EF4-FFF2-40B4-BE49-F238E27FC236}">
                <a16:creationId xmlns:a16="http://schemas.microsoft.com/office/drawing/2014/main" id="{E1264478-4C55-4C2E-ACE4-2DE4DF31E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173" y="5146050"/>
            <a:ext cx="1060162" cy="655495"/>
          </a:xfrm>
          <a:prstGeom prst="rect">
            <a:avLst/>
          </a:prstGeom>
        </p:spPr>
      </p:pic>
      <p:sp>
        <p:nvSpPr>
          <p:cNvPr id="7" name="ZoneTexte 6">
            <a:extLst>
              <a:ext uri="{FF2B5EF4-FFF2-40B4-BE49-F238E27FC236}">
                <a16:creationId xmlns:a16="http://schemas.microsoft.com/office/drawing/2014/main" id="{0DE90CAB-ACD1-4AE2-B9E1-B1AEF8E1E676}"/>
              </a:ext>
            </a:extLst>
          </p:cNvPr>
          <p:cNvSpPr txBox="1"/>
          <p:nvPr/>
        </p:nvSpPr>
        <p:spPr>
          <a:xfrm>
            <a:off x="4916536" y="5146050"/>
            <a:ext cx="4507345" cy="646331"/>
          </a:xfrm>
          <a:prstGeom prst="rect">
            <a:avLst/>
          </a:prstGeom>
          <a:noFill/>
        </p:spPr>
        <p:txBody>
          <a:bodyPr wrap="square" rtlCol="0">
            <a:spAutoFit/>
          </a:bodyPr>
          <a:lstStyle/>
          <a:p>
            <a:r>
              <a:rPr lang="fr-FR" sz="3600" dirty="0"/>
              <a:t>2 semaines de travail</a:t>
            </a:r>
          </a:p>
        </p:txBody>
      </p:sp>
      <p:pic>
        <p:nvPicPr>
          <p:cNvPr id="8" name="Image 7">
            <a:extLst>
              <a:ext uri="{FF2B5EF4-FFF2-40B4-BE49-F238E27FC236}">
                <a16:creationId xmlns:a16="http://schemas.microsoft.com/office/drawing/2014/main" id="{226DAB37-1960-4E3F-B82B-A0FD163AD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173" y="3644246"/>
            <a:ext cx="1060162" cy="655495"/>
          </a:xfrm>
          <a:prstGeom prst="rect">
            <a:avLst/>
          </a:prstGeom>
        </p:spPr>
      </p:pic>
      <p:sp>
        <p:nvSpPr>
          <p:cNvPr id="9" name="ZoneTexte 8">
            <a:extLst>
              <a:ext uri="{FF2B5EF4-FFF2-40B4-BE49-F238E27FC236}">
                <a16:creationId xmlns:a16="http://schemas.microsoft.com/office/drawing/2014/main" id="{6536EA35-8AE8-40A9-B90F-163A3B6130A4}"/>
              </a:ext>
            </a:extLst>
          </p:cNvPr>
          <p:cNvSpPr txBox="1"/>
          <p:nvPr/>
        </p:nvSpPr>
        <p:spPr>
          <a:xfrm>
            <a:off x="4916536" y="3653410"/>
            <a:ext cx="4507345" cy="646331"/>
          </a:xfrm>
          <a:prstGeom prst="rect">
            <a:avLst/>
          </a:prstGeom>
          <a:noFill/>
        </p:spPr>
        <p:txBody>
          <a:bodyPr wrap="square" rtlCol="0">
            <a:spAutoFit/>
          </a:bodyPr>
          <a:lstStyle/>
          <a:p>
            <a:r>
              <a:rPr lang="fr-FR" sz="3600" dirty="0"/>
              <a:t>500 lignes</a:t>
            </a:r>
          </a:p>
        </p:txBody>
      </p:sp>
      <p:sp>
        <p:nvSpPr>
          <p:cNvPr id="11" name="Espace réservé du numéro de diapositive 5">
            <a:extLst>
              <a:ext uri="{FF2B5EF4-FFF2-40B4-BE49-F238E27FC236}">
                <a16:creationId xmlns:a16="http://schemas.microsoft.com/office/drawing/2014/main" id="{F5079215-144F-44A5-92B6-E5866C4D9BF7}"/>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33</a:t>
            </a:fld>
            <a:endParaRPr lang="en-GB" b="1" dirty="0">
              <a:solidFill>
                <a:schemeClr val="tx1"/>
              </a:solidFill>
            </a:endParaRPr>
          </a:p>
        </p:txBody>
      </p:sp>
    </p:spTree>
    <p:extLst>
      <p:ext uri="{BB962C8B-B14F-4D97-AF65-F5344CB8AC3E}">
        <p14:creationId xmlns:p14="http://schemas.microsoft.com/office/powerpoint/2010/main" val="2784556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A6B7AD-D157-4219-9382-F7A5D166060A}"/>
              </a:ext>
            </a:extLst>
          </p:cNvPr>
          <p:cNvSpPr>
            <a:spLocks noGrp="1"/>
          </p:cNvSpPr>
          <p:nvPr>
            <p:ph type="title"/>
          </p:nvPr>
        </p:nvSpPr>
        <p:spPr/>
        <p:txBody>
          <a:bodyPr/>
          <a:lstStyle/>
          <a:p>
            <a:pPr algn="ctr"/>
            <a:r>
              <a:rPr lang="fr-FR" dirty="0"/>
              <a:t>Contributions personnelle</a:t>
            </a:r>
          </a:p>
        </p:txBody>
      </p:sp>
      <p:graphicFrame>
        <p:nvGraphicFramePr>
          <p:cNvPr id="6" name="Espace réservé du contenu 2">
            <a:extLst>
              <a:ext uri="{FF2B5EF4-FFF2-40B4-BE49-F238E27FC236}">
                <a16:creationId xmlns:a16="http://schemas.microsoft.com/office/drawing/2014/main" id="{99B94892-C61E-4060-BE0D-B4C29E367DBB}"/>
              </a:ext>
            </a:extLst>
          </p:cNvPr>
          <p:cNvGraphicFramePr>
            <a:graphicFrameLocks noGrp="1"/>
          </p:cNvGraphicFramePr>
          <p:nvPr>
            <p:ph idx="1"/>
            <p:extLst>
              <p:ext uri="{D42A27DB-BD31-4B8C-83A1-F6EECF244321}">
                <p14:modId xmlns:p14="http://schemas.microsoft.com/office/powerpoint/2010/main" val="33186658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a:extLst>
              <a:ext uri="{FF2B5EF4-FFF2-40B4-BE49-F238E27FC236}">
                <a16:creationId xmlns:a16="http://schemas.microsoft.com/office/drawing/2014/main" id="{A6ADDDC1-FD3F-4357-B2BA-42B76470965F}"/>
              </a:ext>
            </a:extLst>
          </p:cNvPr>
          <p:cNvSpPr>
            <a:spLocks noGrp="1"/>
          </p:cNvSpPr>
          <p:nvPr>
            <p:ph type="ftr" sz="quarter" idx="11"/>
          </p:nvPr>
        </p:nvSpPr>
        <p:spPr/>
        <p:txBody>
          <a:bodyPr/>
          <a:lstStyle/>
          <a:p>
            <a:r>
              <a:rPr lang="en-GB"/>
              <a:t>https://www.litislab.fr/</a:t>
            </a:r>
          </a:p>
        </p:txBody>
      </p:sp>
      <p:sp>
        <p:nvSpPr>
          <p:cNvPr id="7" name="Espace réservé du numéro de diapositive 5">
            <a:extLst>
              <a:ext uri="{FF2B5EF4-FFF2-40B4-BE49-F238E27FC236}">
                <a16:creationId xmlns:a16="http://schemas.microsoft.com/office/drawing/2014/main" id="{E991B73D-FF9B-4766-8661-540D5D37980A}"/>
              </a:ext>
            </a:extLst>
          </p:cNvPr>
          <p:cNvSpPr>
            <a:spLocks noGrp="1"/>
          </p:cNvSpPr>
          <p:nvPr>
            <p:ph type="sldNum" sz="quarter" idx="12"/>
          </p:nvPr>
        </p:nvSpPr>
        <p:spPr>
          <a:xfrm>
            <a:off x="8610600" y="6356350"/>
            <a:ext cx="2743200" cy="365125"/>
          </a:xfrm>
        </p:spPr>
        <p:txBody>
          <a:bodyPr/>
          <a:lstStyle/>
          <a:p>
            <a:fld id="{044390DC-FCED-4F55-8A4C-0801ED0D002C}" type="slidenum">
              <a:rPr lang="en-GB" b="1" smtClean="0">
                <a:solidFill>
                  <a:schemeClr val="tx1"/>
                </a:solidFill>
              </a:rPr>
              <a:t>34</a:t>
            </a:fld>
            <a:endParaRPr lang="en-GB" b="1" dirty="0">
              <a:solidFill>
                <a:schemeClr val="tx1"/>
              </a:solidFill>
            </a:endParaRPr>
          </a:p>
        </p:txBody>
      </p:sp>
    </p:spTree>
    <p:extLst>
      <p:ext uri="{BB962C8B-B14F-4D97-AF65-F5344CB8AC3E}">
        <p14:creationId xmlns:p14="http://schemas.microsoft.com/office/powerpoint/2010/main" val="2195710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6DC1BBD-0ACF-4444-AF51-5EC12667EB7F}"/>
              </a:ext>
            </a:extLst>
          </p:cNvPr>
          <p:cNvSpPr>
            <a:spLocks noGrp="1"/>
          </p:cNvSpPr>
          <p:nvPr>
            <p:ph type="title"/>
          </p:nvPr>
        </p:nvSpPr>
        <p:spPr>
          <a:xfrm>
            <a:off x="838200" y="0"/>
            <a:ext cx="10515600" cy="800945"/>
          </a:xfrm>
        </p:spPr>
        <p:txBody>
          <a:bodyPr/>
          <a:lstStyle/>
          <a:p>
            <a:pPr algn="ctr"/>
            <a:r>
              <a:rPr lang="fr-FR" dirty="0" err="1"/>
              <a:t>Knightman</a:t>
            </a:r>
            <a:endParaRPr lang="fr-FR" dirty="0"/>
          </a:p>
        </p:txBody>
      </p:sp>
      <p:sp>
        <p:nvSpPr>
          <p:cNvPr id="4" name="Espace réservé du pied de page 3">
            <a:extLst>
              <a:ext uri="{FF2B5EF4-FFF2-40B4-BE49-F238E27FC236}">
                <a16:creationId xmlns:a16="http://schemas.microsoft.com/office/drawing/2014/main" id="{ED9E50D4-113C-43FF-9759-5966606D8E7F}"/>
              </a:ext>
            </a:extLst>
          </p:cNvPr>
          <p:cNvSpPr>
            <a:spLocks noGrp="1"/>
          </p:cNvSpPr>
          <p:nvPr>
            <p:ph type="ftr" sz="quarter" idx="11"/>
          </p:nvPr>
        </p:nvSpPr>
        <p:spPr/>
        <p:txBody>
          <a:bodyPr/>
          <a:lstStyle/>
          <a:p>
            <a:r>
              <a:rPr lang="en-US"/>
              <a:t>https://www.litislab.fr/</a:t>
            </a:r>
          </a:p>
        </p:txBody>
      </p:sp>
      <p:sp>
        <p:nvSpPr>
          <p:cNvPr id="7" name="Espace réservé du numéro de diapositive 5">
            <a:extLst>
              <a:ext uri="{FF2B5EF4-FFF2-40B4-BE49-F238E27FC236}">
                <a16:creationId xmlns:a16="http://schemas.microsoft.com/office/drawing/2014/main" id="{17E23312-998D-4828-B446-2B93E79EBB6B}"/>
              </a:ext>
            </a:extLst>
          </p:cNvPr>
          <p:cNvSpPr txBox="1">
            <a:spLocks/>
          </p:cNvSpPr>
          <p:nvPr/>
        </p:nvSpPr>
        <p:spPr>
          <a:xfrm>
            <a:off x="8993695"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35</a:t>
            </a:fld>
            <a:endParaRPr lang="en-GB" b="1" dirty="0">
              <a:solidFill>
                <a:schemeClr val="tx1"/>
              </a:solidFill>
            </a:endParaRPr>
          </a:p>
        </p:txBody>
      </p:sp>
      <p:pic>
        <p:nvPicPr>
          <p:cNvPr id="6" name="Pacman 2021-06-05 18-01-52">
            <a:hlinkClick r:id="" action="ppaction://media"/>
            <a:extLst>
              <a:ext uri="{FF2B5EF4-FFF2-40B4-BE49-F238E27FC236}">
                <a16:creationId xmlns:a16="http://schemas.microsoft.com/office/drawing/2014/main" id="{F473D0DC-37C4-4AE2-A55F-95A252888F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 y="694272"/>
            <a:ext cx="5217952" cy="5565815"/>
          </a:xfrm>
          <a:prstGeom prst="rect">
            <a:avLst/>
          </a:prstGeom>
        </p:spPr>
      </p:pic>
      <p:sp>
        <p:nvSpPr>
          <p:cNvPr id="8" name="ZoneTexte 7">
            <a:extLst>
              <a:ext uri="{FF2B5EF4-FFF2-40B4-BE49-F238E27FC236}">
                <a16:creationId xmlns:a16="http://schemas.microsoft.com/office/drawing/2014/main" id="{1FDB12F6-8701-4A42-B302-02485899F04B}"/>
              </a:ext>
            </a:extLst>
          </p:cNvPr>
          <p:cNvSpPr txBox="1"/>
          <p:nvPr/>
        </p:nvSpPr>
        <p:spPr>
          <a:xfrm>
            <a:off x="5764634" y="2356111"/>
            <a:ext cx="3823983" cy="369332"/>
          </a:xfrm>
          <a:prstGeom prst="rect">
            <a:avLst/>
          </a:prstGeom>
          <a:noFill/>
        </p:spPr>
        <p:txBody>
          <a:bodyPr wrap="square" rtlCol="0">
            <a:spAutoFit/>
          </a:bodyPr>
          <a:lstStyle/>
          <a:p>
            <a:r>
              <a:rPr lang="fr-FR" dirty="0"/>
              <a:t>Son lorsque l’on mange un bonbon :</a:t>
            </a:r>
          </a:p>
        </p:txBody>
      </p:sp>
      <p:sp>
        <p:nvSpPr>
          <p:cNvPr id="11" name="ZoneTexte 10">
            <a:extLst>
              <a:ext uri="{FF2B5EF4-FFF2-40B4-BE49-F238E27FC236}">
                <a16:creationId xmlns:a16="http://schemas.microsoft.com/office/drawing/2014/main" id="{5B3D1FE0-5A36-4ACE-918C-397BBC7D2194}"/>
              </a:ext>
            </a:extLst>
          </p:cNvPr>
          <p:cNvSpPr txBox="1"/>
          <p:nvPr/>
        </p:nvSpPr>
        <p:spPr>
          <a:xfrm>
            <a:off x="5764635" y="1578528"/>
            <a:ext cx="3313651" cy="369332"/>
          </a:xfrm>
          <a:prstGeom prst="rect">
            <a:avLst/>
          </a:prstGeom>
          <a:noFill/>
        </p:spPr>
        <p:txBody>
          <a:bodyPr wrap="square" rtlCol="0">
            <a:spAutoFit/>
          </a:bodyPr>
          <a:lstStyle/>
          <a:p>
            <a:r>
              <a:rPr lang="fr-FR" dirty="0"/>
              <a:t>Son du dragon :</a:t>
            </a:r>
          </a:p>
        </p:txBody>
      </p:sp>
      <p:sp>
        <p:nvSpPr>
          <p:cNvPr id="12" name="ZoneTexte 11">
            <a:extLst>
              <a:ext uri="{FF2B5EF4-FFF2-40B4-BE49-F238E27FC236}">
                <a16:creationId xmlns:a16="http://schemas.microsoft.com/office/drawing/2014/main" id="{F1642B7E-C07D-4C44-BD93-63C81FA05FC7}"/>
              </a:ext>
            </a:extLst>
          </p:cNvPr>
          <p:cNvSpPr txBox="1"/>
          <p:nvPr/>
        </p:nvSpPr>
        <p:spPr>
          <a:xfrm>
            <a:off x="5764634" y="3084726"/>
            <a:ext cx="3823983" cy="369332"/>
          </a:xfrm>
          <a:prstGeom prst="rect">
            <a:avLst/>
          </a:prstGeom>
          <a:noFill/>
        </p:spPr>
        <p:txBody>
          <a:bodyPr wrap="square" rtlCol="0">
            <a:spAutoFit/>
          </a:bodyPr>
          <a:lstStyle/>
          <a:p>
            <a:r>
              <a:rPr lang="fr-FR" dirty="0"/>
              <a:t>Son lorsque l’on gagne :</a:t>
            </a:r>
          </a:p>
        </p:txBody>
      </p:sp>
      <p:pic>
        <p:nvPicPr>
          <p:cNvPr id="9" name="knightman_src_sounds_alert2">
            <a:hlinkClick r:id="" action="ppaction://media"/>
            <a:extLst>
              <a:ext uri="{FF2B5EF4-FFF2-40B4-BE49-F238E27FC236}">
                <a16:creationId xmlns:a16="http://schemas.microsoft.com/office/drawing/2014/main" id="{1C32C4D2-F829-4D50-8C90-C04C45E655B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543800" y="1458394"/>
            <a:ext cx="609600" cy="609600"/>
          </a:xfrm>
          <a:prstGeom prst="rect">
            <a:avLst/>
          </a:prstGeom>
        </p:spPr>
      </p:pic>
      <p:pic>
        <p:nvPicPr>
          <p:cNvPr id="13" name="knightman_src_sounds_eat">
            <a:hlinkClick r:id="" action="ppaction://media"/>
            <a:extLst>
              <a:ext uri="{FF2B5EF4-FFF2-40B4-BE49-F238E27FC236}">
                <a16:creationId xmlns:a16="http://schemas.microsoft.com/office/drawing/2014/main" id="{6E529A19-56B5-4464-968A-39DED58C7B9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68372" y="2235977"/>
            <a:ext cx="609600" cy="609600"/>
          </a:xfrm>
          <a:prstGeom prst="rect">
            <a:avLst/>
          </a:prstGeom>
        </p:spPr>
      </p:pic>
      <p:pic>
        <p:nvPicPr>
          <p:cNvPr id="14" name="knightman_src_sounds_win">
            <a:hlinkClick r:id="" action="ppaction://media"/>
            <a:extLst>
              <a:ext uri="{FF2B5EF4-FFF2-40B4-BE49-F238E27FC236}">
                <a16:creationId xmlns:a16="http://schemas.microsoft.com/office/drawing/2014/main" id="{B7C812F4-A58F-41B9-9CB6-844B42D98926}"/>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312923" y="3084726"/>
            <a:ext cx="609600" cy="609600"/>
          </a:xfrm>
          <a:prstGeom prst="rect">
            <a:avLst/>
          </a:prstGeom>
        </p:spPr>
      </p:pic>
    </p:spTree>
    <p:extLst>
      <p:ext uri="{BB962C8B-B14F-4D97-AF65-F5344CB8AC3E}">
        <p14:creationId xmlns:p14="http://schemas.microsoft.com/office/powerpoint/2010/main" val="23997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63"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47"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755D7EC-AD07-4BD5-8B12-FCADAB8A31D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Utilisation de la tactibelt au sein du jeu</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Espace réservé du pied de page 3">
            <a:extLst>
              <a:ext uri="{FF2B5EF4-FFF2-40B4-BE49-F238E27FC236}">
                <a16:creationId xmlns:a16="http://schemas.microsoft.com/office/drawing/2014/main" id="{45207CD5-C470-446A-8B2E-50224C8F0B76}"/>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https://www.litislab.fr/</a:t>
            </a:r>
          </a:p>
        </p:txBody>
      </p:sp>
      <p:sp>
        <p:nvSpPr>
          <p:cNvPr id="10" name="Espace réservé du numéro de diapositive 5">
            <a:extLst>
              <a:ext uri="{FF2B5EF4-FFF2-40B4-BE49-F238E27FC236}">
                <a16:creationId xmlns:a16="http://schemas.microsoft.com/office/drawing/2014/main" id="{0F4F1A5E-0EBE-4833-87BB-F49E94D5E3E0}"/>
              </a:ext>
            </a:extLst>
          </p:cNvPr>
          <p:cNvSpPr>
            <a:spLocks noGrp="1"/>
          </p:cNvSpPr>
          <p:nvPr>
            <p:ph type="sldNum" sz="quarter" idx="12"/>
          </p:nvPr>
        </p:nvSpPr>
        <p:spPr>
          <a:xfrm>
            <a:off x="8610600" y="6356350"/>
            <a:ext cx="2743200" cy="365125"/>
          </a:xfrm>
        </p:spPr>
        <p:txBody>
          <a:bodyPr/>
          <a:lstStyle/>
          <a:p>
            <a:fld id="{044390DC-FCED-4F55-8A4C-0801ED0D002C}" type="slidenum">
              <a:rPr lang="en-GB" b="1" smtClean="0">
                <a:solidFill>
                  <a:schemeClr val="tx1"/>
                </a:solidFill>
              </a:rPr>
              <a:t>36</a:t>
            </a:fld>
            <a:endParaRPr lang="en-GB" b="1" dirty="0">
              <a:solidFill>
                <a:schemeClr val="tx1"/>
              </a:solidFill>
            </a:endParaRPr>
          </a:p>
        </p:txBody>
      </p:sp>
      <p:pic>
        <p:nvPicPr>
          <p:cNvPr id="11" name="Image 10">
            <a:extLst>
              <a:ext uri="{FF2B5EF4-FFF2-40B4-BE49-F238E27FC236}">
                <a16:creationId xmlns:a16="http://schemas.microsoft.com/office/drawing/2014/main" id="{11024EC6-2AA4-4522-95DF-1CA79C006D97}"/>
              </a:ext>
            </a:extLst>
          </p:cNvPr>
          <p:cNvPicPr>
            <a:picLocks noChangeAspect="1"/>
          </p:cNvPicPr>
          <p:nvPr/>
        </p:nvPicPr>
        <p:blipFill>
          <a:blip r:embed="rId2"/>
          <a:stretch>
            <a:fillRect/>
          </a:stretch>
        </p:blipFill>
        <p:spPr>
          <a:xfrm>
            <a:off x="1222823" y="2276981"/>
            <a:ext cx="3737102" cy="3977455"/>
          </a:xfrm>
          <a:prstGeom prst="rect">
            <a:avLst/>
          </a:prstGeom>
        </p:spPr>
      </p:pic>
      <p:pic>
        <p:nvPicPr>
          <p:cNvPr id="5" name="Image 4">
            <a:extLst>
              <a:ext uri="{FF2B5EF4-FFF2-40B4-BE49-F238E27FC236}">
                <a16:creationId xmlns:a16="http://schemas.microsoft.com/office/drawing/2014/main" id="{394AC05A-2321-4BC7-A08E-985F71B7A409}"/>
              </a:ext>
            </a:extLst>
          </p:cNvPr>
          <p:cNvPicPr>
            <a:picLocks noChangeAspect="1"/>
          </p:cNvPicPr>
          <p:nvPr/>
        </p:nvPicPr>
        <p:blipFill>
          <a:blip r:embed="rId3"/>
          <a:stretch>
            <a:fillRect/>
          </a:stretch>
        </p:blipFill>
        <p:spPr>
          <a:xfrm>
            <a:off x="7063510" y="2271040"/>
            <a:ext cx="3810000" cy="3990975"/>
          </a:xfrm>
          <a:prstGeom prst="rect">
            <a:avLst/>
          </a:prstGeom>
        </p:spPr>
      </p:pic>
    </p:spTree>
    <p:extLst>
      <p:ext uri="{BB962C8B-B14F-4D97-AF65-F5344CB8AC3E}">
        <p14:creationId xmlns:p14="http://schemas.microsoft.com/office/powerpoint/2010/main" val="2891730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D5AFF-EC4F-453D-8E4A-B779F41C99A0}"/>
              </a:ext>
            </a:extLst>
          </p:cNvPr>
          <p:cNvSpPr>
            <a:spLocks noGrp="1"/>
          </p:cNvSpPr>
          <p:nvPr>
            <p:ph type="title"/>
          </p:nvPr>
        </p:nvSpPr>
        <p:spPr>
          <a:xfrm>
            <a:off x="838199" y="215682"/>
            <a:ext cx="10515600" cy="1325563"/>
          </a:xfrm>
        </p:spPr>
        <p:txBody>
          <a:bodyPr/>
          <a:lstStyle/>
          <a:p>
            <a:pPr algn="ctr"/>
            <a:r>
              <a:rPr lang="fr-FR"/>
              <a:t>Temps consacré</a:t>
            </a:r>
            <a:endParaRPr lang="fr-FR" dirty="0"/>
          </a:p>
        </p:txBody>
      </p:sp>
      <p:sp>
        <p:nvSpPr>
          <p:cNvPr id="4" name="Espace réservé du pied de page 3">
            <a:extLst>
              <a:ext uri="{FF2B5EF4-FFF2-40B4-BE49-F238E27FC236}">
                <a16:creationId xmlns:a16="http://schemas.microsoft.com/office/drawing/2014/main" id="{D4D5F861-D8DF-411F-9790-D645BAB83891}"/>
              </a:ext>
            </a:extLst>
          </p:cNvPr>
          <p:cNvSpPr>
            <a:spLocks noGrp="1"/>
          </p:cNvSpPr>
          <p:nvPr>
            <p:ph type="ftr" sz="quarter" idx="11"/>
          </p:nvPr>
        </p:nvSpPr>
        <p:spPr/>
        <p:txBody>
          <a:bodyPr/>
          <a:lstStyle/>
          <a:p>
            <a:r>
              <a:rPr lang="en-GB"/>
              <a:t>https://www.litislab.fr/</a:t>
            </a:r>
          </a:p>
        </p:txBody>
      </p:sp>
      <p:pic>
        <p:nvPicPr>
          <p:cNvPr id="5" name="Image 4">
            <a:extLst>
              <a:ext uri="{FF2B5EF4-FFF2-40B4-BE49-F238E27FC236}">
                <a16:creationId xmlns:a16="http://schemas.microsoft.com/office/drawing/2014/main" id="{8880EEE0-2F81-4B5A-86CF-E7202E9E9630}"/>
              </a:ext>
            </a:extLst>
          </p:cNvPr>
          <p:cNvPicPr>
            <a:picLocks noChangeAspect="1"/>
          </p:cNvPicPr>
          <p:nvPr/>
        </p:nvPicPr>
        <p:blipFill>
          <a:blip r:embed="rId2"/>
          <a:stretch>
            <a:fillRect/>
          </a:stretch>
        </p:blipFill>
        <p:spPr>
          <a:xfrm>
            <a:off x="2501875" y="1541245"/>
            <a:ext cx="7188249" cy="2482273"/>
          </a:xfrm>
          <a:prstGeom prst="rect">
            <a:avLst/>
          </a:prstGeom>
        </p:spPr>
      </p:pic>
      <p:pic>
        <p:nvPicPr>
          <p:cNvPr id="11" name="Image 10">
            <a:extLst>
              <a:ext uri="{FF2B5EF4-FFF2-40B4-BE49-F238E27FC236}">
                <a16:creationId xmlns:a16="http://schemas.microsoft.com/office/drawing/2014/main" id="{91A102E1-54D5-4663-B49B-EAFD6414F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173" y="5136886"/>
            <a:ext cx="1060162" cy="655495"/>
          </a:xfrm>
          <a:prstGeom prst="rect">
            <a:avLst/>
          </a:prstGeom>
        </p:spPr>
      </p:pic>
      <p:sp>
        <p:nvSpPr>
          <p:cNvPr id="12" name="ZoneTexte 11">
            <a:extLst>
              <a:ext uri="{FF2B5EF4-FFF2-40B4-BE49-F238E27FC236}">
                <a16:creationId xmlns:a16="http://schemas.microsoft.com/office/drawing/2014/main" id="{3DE84D7D-C0B2-4EF8-AE1C-51B73D478168}"/>
              </a:ext>
            </a:extLst>
          </p:cNvPr>
          <p:cNvSpPr txBox="1"/>
          <p:nvPr/>
        </p:nvSpPr>
        <p:spPr>
          <a:xfrm>
            <a:off x="4916536" y="5146050"/>
            <a:ext cx="4507345" cy="646331"/>
          </a:xfrm>
          <a:prstGeom prst="rect">
            <a:avLst/>
          </a:prstGeom>
          <a:noFill/>
        </p:spPr>
        <p:txBody>
          <a:bodyPr wrap="square" rtlCol="0">
            <a:spAutoFit/>
          </a:bodyPr>
          <a:lstStyle/>
          <a:p>
            <a:r>
              <a:rPr lang="fr-FR" sz="3600"/>
              <a:t>3 semaines de travail</a:t>
            </a:r>
            <a:endParaRPr lang="fr-FR" sz="3600" dirty="0"/>
          </a:p>
        </p:txBody>
      </p:sp>
      <p:pic>
        <p:nvPicPr>
          <p:cNvPr id="24" name="Image 23">
            <a:extLst>
              <a:ext uri="{FF2B5EF4-FFF2-40B4-BE49-F238E27FC236}">
                <a16:creationId xmlns:a16="http://schemas.microsoft.com/office/drawing/2014/main" id="{1D71B19E-FB78-43A6-B862-056CE46FB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173" y="4317557"/>
            <a:ext cx="1060162" cy="655495"/>
          </a:xfrm>
          <a:prstGeom prst="rect">
            <a:avLst/>
          </a:prstGeom>
        </p:spPr>
      </p:pic>
      <p:sp>
        <p:nvSpPr>
          <p:cNvPr id="26" name="ZoneTexte 25">
            <a:extLst>
              <a:ext uri="{FF2B5EF4-FFF2-40B4-BE49-F238E27FC236}">
                <a16:creationId xmlns:a16="http://schemas.microsoft.com/office/drawing/2014/main" id="{D404A5F1-E53D-4883-B8A6-2C41B6A14D76}"/>
              </a:ext>
            </a:extLst>
          </p:cNvPr>
          <p:cNvSpPr txBox="1"/>
          <p:nvPr/>
        </p:nvSpPr>
        <p:spPr>
          <a:xfrm>
            <a:off x="4916536" y="4320470"/>
            <a:ext cx="4507345" cy="646331"/>
          </a:xfrm>
          <a:prstGeom prst="rect">
            <a:avLst/>
          </a:prstGeom>
          <a:noFill/>
        </p:spPr>
        <p:txBody>
          <a:bodyPr wrap="square" rtlCol="0">
            <a:spAutoFit/>
          </a:bodyPr>
          <a:lstStyle/>
          <a:p>
            <a:r>
              <a:rPr lang="fr-FR" sz="3600"/>
              <a:t>2000 lignes</a:t>
            </a:r>
            <a:endParaRPr lang="fr-FR" sz="3600" dirty="0"/>
          </a:p>
        </p:txBody>
      </p:sp>
      <p:sp>
        <p:nvSpPr>
          <p:cNvPr id="28" name="Espace réservé du numéro de diapositive 5">
            <a:extLst>
              <a:ext uri="{FF2B5EF4-FFF2-40B4-BE49-F238E27FC236}">
                <a16:creationId xmlns:a16="http://schemas.microsoft.com/office/drawing/2014/main" id="{3EB0038A-EF6F-49EC-8ACF-1B20B485839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37</a:t>
            </a:fld>
            <a:endParaRPr lang="en-GB" b="1" dirty="0">
              <a:solidFill>
                <a:schemeClr val="tx1"/>
              </a:solidFill>
            </a:endParaRPr>
          </a:p>
        </p:txBody>
      </p:sp>
    </p:spTree>
    <p:extLst>
      <p:ext uri="{BB962C8B-B14F-4D97-AF65-F5344CB8AC3E}">
        <p14:creationId xmlns:p14="http://schemas.microsoft.com/office/powerpoint/2010/main" val="2526971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9FE38C-17D8-4536-81D8-F3022CF518B5}"/>
              </a:ext>
            </a:extLst>
          </p:cNvPr>
          <p:cNvSpPr>
            <a:spLocks noGrp="1"/>
          </p:cNvSpPr>
          <p:nvPr>
            <p:ph type="title"/>
          </p:nvPr>
        </p:nvSpPr>
        <p:spPr>
          <a:xfrm>
            <a:off x="863029" y="1012004"/>
            <a:ext cx="3416158" cy="4795408"/>
          </a:xfrm>
        </p:spPr>
        <p:txBody>
          <a:bodyPr>
            <a:normAutofit/>
          </a:bodyPr>
          <a:lstStyle/>
          <a:p>
            <a:r>
              <a:rPr lang="fr-FR">
                <a:solidFill>
                  <a:srgbClr val="FFFFFF"/>
                </a:solidFill>
              </a:rPr>
              <a:t>Sommaire</a:t>
            </a:r>
            <a:endParaRPr lang="en-GB">
              <a:solidFill>
                <a:srgbClr val="FFFFFF"/>
              </a:solidFill>
            </a:endParaRPr>
          </a:p>
        </p:txBody>
      </p:sp>
      <p:graphicFrame>
        <p:nvGraphicFramePr>
          <p:cNvPr id="7" name="Espace réservé du contenu 2">
            <a:extLst>
              <a:ext uri="{FF2B5EF4-FFF2-40B4-BE49-F238E27FC236}">
                <a16:creationId xmlns:a16="http://schemas.microsoft.com/office/drawing/2014/main" id="{113B26C0-B957-4F69-99E6-D62EC13D8F45}"/>
              </a:ext>
            </a:extLst>
          </p:cNvPr>
          <p:cNvGraphicFramePr>
            <a:graphicFrameLocks noGrp="1"/>
          </p:cNvGraphicFramePr>
          <p:nvPr>
            <p:ph idx="1"/>
            <p:extLst>
              <p:ext uri="{D42A27DB-BD31-4B8C-83A1-F6EECF244321}">
                <p14:modId xmlns:p14="http://schemas.microsoft.com/office/powerpoint/2010/main" val="340650028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a:extLst>
              <a:ext uri="{FF2B5EF4-FFF2-40B4-BE49-F238E27FC236}">
                <a16:creationId xmlns:a16="http://schemas.microsoft.com/office/drawing/2014/main" id="{47555DAF-2679-4C49-87A7-463A6BE7EBBB}"/>
              </a:ext>
            </a:extLst>
          </p:cNvPr>
          <p:cNvSpPr>
            <a:spLocks noGrp="1"/>
          </p:cNvSpPr>
          <p:nvPr>
            <p:ph type="ftr" sz="quarter" idx="11"/>
          </p:nvPr>
        </p:nvSpPr>
        <p:spPr/>
        <p:txBody>
          <a:bodyPr/>
          <a:lstStyle/>
          <a:p>
            <a:r>
              <a:rPr lang="en-GB"/>
              <a:t>https://www.litislab.fr/</a:t>
            </a:r>
          </a:p>
        </p:txBody>
      </p:sp>
      <p:sp>
        <p:nvSpPr>
          <p:cNvPr id="8" name="Espace réservé du numéro de diapositive 5">
            <a:extLst>
              <a:ext uri="{FF2B5EF4-FFF2-40B4-BE49-F238E27FC236}">
                <a16:creationId xmlns:a16="http://schemas.microsoft.com/office/drawing/2014/main" id="{6C92E51C-B703-4C67-A5F9-528E49E7697A}"/>
              </a:ext>
            </a:extLst>
          </p:cNvPr>
          <p:cNvSpPr>
            <a:spLocks noGrp="1"/>
          </p:cNvSpPr>
          <p:nvPr>
            <p:ph type="sldNum" sz="quarter" idx="12"/>
          </p:nvPr>
        </p:nvSpPr>
        <p:spPr>
          <a:xfrm>
            <a:off x="8610600" y="6356350"/>
            <a:ext cx="2743200" cy="365125"/>
          </a:xfrm>
        </p:spPr>
        <p:txBody>
          <a:bodyPr/>
          <a:lstStyle/>
          <a:p>
            <a:fld id="{044390DC-FCED-4F55-8A4C-0801ED0D002C}" type="slidenum">
              <a:rPr lang="en-GB" b="1" smtClean="0">
                <a:solidFill>
                  <a:schemeClr val="tx1"/>
                </a:solidFill>
              </a:rPr>
              <a:t>38</a:t>
            </a:fld>
            <a:endParaRPr lang="en-GB" b="1" dirty="0">
              <a:solidFill>
                <a:schemeClr val="tx1"/>
              </a:solidFill>
            </a:endParaRPr>
          </a:p>
        </p:txBody>
      </p:sp>
    </p:spTree>
    <p:extLst>
      <p:ext uri="{BB962C8B-B14F-4D97-AF65-F5344CB8AC3E}">
        <p14:creationId xmlns:p14="http://schemas.microsoft.com/office/powerpoint/2010/main" val="2202301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9DE96DF6-DDE5-42B2-883A-AB24852A507D}"/>
              </a:ext>
            </a:extLst>
          </p:cNvPr>
          <p:cNvSpPr>
            <a:spLocks noGrp="1"/>
          </p:cNvSpPr>
          <p:nvPr>
            <p:ph type="title"/>
          </p:nvPr>
        </p:nvSpPr>
        <p:spPr>
          <a:xfrm>
            <a:off x="524741" y="620392"/>
            <a:ext cx="3808268" cy="5504688"/>
          </a:xfrm>
        </p:spPr>
        <p:txBody>
          <a:bodyPr>
            <a:normAutofit/>
          </a:bodyPr>
          <a:lstStyle/>
          <a:p>
            <a:r>
              <a:rPr lang="fr-FR" sz="5600">
                <a:solidFill>
                  <a:schemeClr val="bg1"/>
                </a:solidFill>
              </a:rPr>
              <a:t>Conclusion et perspectives</a:t>
            </a:r>
          </a:p>
        </p:txBody>
      </p:sp>
      <p:sp>
        <p:nvSpPr>
          <p:cNvPr id="4" name="Espace réservé du pied de page 3">
            <a:extLst>
              <a:ext uri="{FF2B5EF4-FFF2-40B4-BE49-F238E27FC236}">
                <a16:creationId xmlns:a16="http://schemas.microsoft.com/office/drawing/2014/main" id="{F5BD8A19-A459-4B34-BBDA-8FEF1EB1439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GB"/>
              <a:t>https://www.litislab.fr/</a:t>
            </a:r>
          </a:p>
        </p:txBody>
      </p:sp>
      <p:graphicFrame>
        <p:nvGraphicFramePr>
          <p:cNvPr id="6" name="Espace réservé du contenu 2">
            <a:extLst>
              <a:ext uri="{FF2B5EF4-FFF2-40B4-BE49-F238E27FC236}">
                <a16:creationId xmlns:a16="http://schemas.microsoft.com/office/drawing/2014/main" id="{728F76F5-640A-4CE6-A740-4322179CAA62}"/>
              </a:ext>
            </a:extLst>
          </p:cNvPr>
          <p:cNvGraphicFramePr>
            <a:graphicFrameLocks noGrp="1"/>
          </p:cNvGraphicFramePr>
          <p:nvPr>
            <p:ph idx="1"/>
            <p:extLst>
              <p:ext uri="{D42A27DB-BD31-4B8C-83A1-F6EECF244321}">
                <p14:modId xmlns:p14="http://schemas.microsoft.com/office/powerpoint/2010/main" val="19928570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ce réservé du numéro de diapositive 5">
            <a:extLst>
              <a:ext uri="{FF2B5EF4-FFF2-40B4-BE49-F238E27FC236}">
                <a16:creationId xmlns:a16="http://schemas.microsoft.com/office/drawing/2014/main" id="{3B7EF175-4F33-44C5-9770-655BFB0FA5DE}"/>
              </a:ext>
            </a:extLst>
          </p:cNvPr>
          <p:cNvSpPr>
            <a:spLocks noGrp="1"/>
          </p:cNvSpPr>
          <p:nvPr>
            <p:ph type="sldNum" sz="quarter" idx="12"/>
          </p:nvPr>
        </p:nvSpPr>
        <p:spPr>
          <a:xfrm>
            <a:off x="8610600" y="6356350"/>
            <a:ext cx="2743200" cy="365125"/>
          </a:xfrm>
        </p:spPr>
        <p:txBody>
          <a:bodyPr/>
          <a:lstStyle/>
          <a:p>
            <a:fld id="{044390DC-FCED-4F55-8A4C-0801ED0D002C}" type="slidenum">
              <a:rPr lang="en-GB" b="1" smtClean="0">
                <a:solidFill>
                  <a:schemeClr val="tx1"/>
                </a:solidFill>
              </a:rPr>
              <a:t>39</a:t>
            </a:fld>
            <a:endParaRPr lang="en-GB" b="1" dirty="0">
              <a:solidFill>
                <a:schemeClr val="tx1"/>
              </a:solidFill>
            </a:endParaRPr>
          </a:p>
        </p:txBody>
      </p:sp>
    </p:spTree>
    <p:extLst>
      <p:ext uri="{BB962C8B-B14F-4D97-AF65-F5344CB8AC3E}">
        <p14:creationId xmlns:p14="http://schemas.microsoft.com/office/powerpoint/2010/main" val="106927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a:solidFill>
                  <a:srgbClr val="FFFFFF"/>
                </a:solidFill>
              </a:rPr>
              <a:t>Présentation du laboratoire</a:t>
            </a:r>
            <a:endParaRPr lang="en-GB" sz="4000">
              <a:solidFill>
                <a:srgbClr val="FFFFFF"/>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Laboratoire d'Informatique, de Traitement de L'Information et des Systèmes (LITIS).</a:t>
            </a:r>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7D928A98-A85D-4409-8CBF-9799433262C9}"/>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4</a:t>
            </a:fld>
            <a:endParaRPr lang="en-GB" b="1" dirty="0">
              <a:solidFill>
                <a:schemeClr val="tx1"/>
              </a:solidFill>
            </a:endParaRPr>
          </a:p>
        </p:txBody>
      </p:sp>
    </p:spTree>
    <p:extLst>
      <p:ext uri="{BB962C8B-B14F-4D97-AF65-F5344CB8AC3E}">
        <p14:creationId xmlns:p14="http://schemas.microsoft.com/office/powerpoint/2010/main" val="2795490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B671069-6DA7-479F-8F33-5D331B8FC72F}"/>
              </a:ext>
            </a:extLst>
          </p:cNvPr>
          <p:cNvSpPr>
            <a:spLocks noGrp="1"/>
          </p:cNvSpPr>
          <p:nvPr>
            <p:ph type="ftr" sz="quarter" idx="11"/>
          </p:nvPr>
        </p:nvSpPr>
        <p:spPr/>
        <p:txBody>
          <a:bodyPr/>
          <a:lstStyle/>
          <a:p>
            <a:r>
              <a:rPr lang="en-GB"/>
              <a:t>https://www.litislab.fr/</a:t>
            </a:r>
          </a:p>
        </p:txBody>
      </p:sp>
      <p:sp>
        <p:nvSpPr>
          <p:cNvPr id="5" name="Rectangle : coins arrondis 4">
            <a:extLst>
              <a:ext uri="{FF2B5EF4-FFF2-40B4-BE49-F238E27FC236}">
                <a16:creationId xmlns:a16="http://schemas.microsoft.com/office/drawing/2014/main" id="{69DE97BE-6D8F-40C5-A4D7-5F992E1A2E18}"/>
              </a:ext>
            </a:extLst>
          </p:cNvPr>
          <p:cNvSpPr/>
          <p:nvPr/>
        </p:nvSpPr>
        <p:spPr>
          <a:xfrm>
            <a:off x="295275" y="295275"/>
            <a:ext cx="11582400" cy="5943600"/>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dirty="0"/>
              <a:t>Merci pour votre attention</a:t>
            </a:r>
          </a:p>
        </p:txBody>
      </p:sp>
      <p:sp>
        <p:nvSpPr>
          <p:cNvPr id="7" name="Espace réservé du numéro de diapositive 5">
            <a:extLst>
              <a:ext uri="{FF2B5EF4-FFF2-40B4-BE49-F238E27FC236}">
                <a16:creationId xmlns:a16="http://schemas.microsoft.com/office/drawing/2014/main" id="{06264B3E-92A7-47B1-A2A1-E98633AA17C3}"/>
              </a:ext>
            </a:extLst>
          </p:cNvPr>
          <p:cNvSpPr>
            <a:spLocks noGrp="1"/>
          </p:cNvSpPr>
          <p:nvPr>
            <p:ph type="sldNum" sz="quarter" idx="12"/>
          </p:nvPr>
        </p:nvSpPr>
        <p:spPr>
          <a:xfrm>
            <a:off x="8610600" y="6356350"/>
            <a:ext cx="2743200" cy="365125"/>
          </a:xfrm>
        </p:spPr>
        <p:txBody>
          <a:bodyPr/>
          <a:lstStyle/>
          <a:p>
            <a:fld id="{044390DC-FCED-4F55-8A4C-0801ED0D002C}" type="slidenum">
              <a:rPr lang="en-GB" b="1" smtClean="0">
                <a:solidFill>
                  <a:schemeClr val="tx1"/>
                </a:solidFill>
              </a:rPr>
              <a:t>40</a:t>
            </a:fld>
            <a:endParaRPr lang="en-GB" b="1" dirty="0">
              <a:solidFill>
                <a:schemeClr val="tx1"/>
              </a:solidFill>
            </a:endParaRPr>
          </a:p>
        </p:txBody>
      </p:sp>
    </p:spTree>
    <p:extLst>
      <p:ext uri="{BB962C8B-B14F-4D97-AF65-F5344CB8AC3E}">
        <p14:creationId xmlns:p14="http://schemas.microsoft.com/office/powerpoint/2010/main" val="149713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a:solidFill>
                  <a:srgbClr val="FFFFFF"/>
                </a:solidFill>
              </a:rPr>
              <a:t>Présentation du laboratoire</a:t>
            </a:r>
            <a:endParaRPr lang="en-GB" sz="4000">
              <a:solidFill>
                <a:srgbClr val="FFFFFF"/>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Laboratoire d'Informatique, de Traitement de L'Information et des Systèmes (LITIS).</a:t>
            </a:r>
          </a:p>
          <a:p>
            <a:r>
              <a:rPr lang="fr-FR" sz="2400" dirty="0"/>
              <a:t>C'est une équipe d'accueil labellisée par le Ministère de la Recherche. </a:t>
            </a:r>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DD980CAB-CE2F-4CDE-BF48-93B2ADF1E99A}"/>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5</a:t>
            </a:fld>
            <a:endParaRPr lang="en-GB" b="1" dirty="0">
              <a:solidFill>
                <a:schemeClr val="tx1"/>
              </a:solidFill>
            </a:endParaRPr>
          </a:p>
        </p:txBody>
      </p:sp>
    </p:spTree>
    <p:extLst>
      <p:ext uri="{BB962C8B-B14F-4D97-AF65-F5344CB8AC3E}">
        <p14:creationId xmlns:p14="http://schemas.microsoft.com/office/powerpoint/2010/main" val="115564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a:solidFill>
                  <a:srgbClr val="FFFFFF"/>
                </a:solidFill>
              </a:rPr>
              <a:t>Présentation du laboratoire</a:t>
            </a:r>
            <a:endParaRPr lang="en-GB" sz="4000">
              <a:solidFill>
                <a:srgbClr val="FFFFFF"/>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Laboratoire d'Informatique, de Traitement de L'Information et des Systèmes (LITIS).</a:t>
            </a:r>
          </a:p>
          <a:p>
            <a:r>
              <a:rPr lang="fr-FR" sz="2400" dirty="0"/>
              <a:t>C'est une équipe d'accueil labellisée par le Ministère de la Recherche. </a:t>
            </a:r>
          </a:p>
          <a:p>
            <a:r>
              <a:rPr lang="fr-FR" sz="2400" dirty="0"/>
              <a:t>Le LITIS compte environ 90 chercheurs et enseignants-chercheurs, 60 doctorants et 10 équivalent temps-plein ingénieurs, techniciens et administratifs. </a:t>
            </a:r>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8B933713-F59E-4573-B7B0-D951764D7646}"/>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6</a:t>
            </a:fld>
            <a:endParaRPr lang="en-GB" b="1" dirty="0">
              <a:solidFill>
                <a:schemeClr val="tx1"/>
              </a:solidFill>
            </a:endParaRPr>
          </a:p>
        </p:txBody>
      </p:sp>
    </p:spTree>
    <p:extLst>
      <p:ext uri="{BB962C8B-B14F-4D97-AF65-F5344CB8AC3E}">
        <p14:creationId xmlns:p14="http://schemas.microsoft.com/office/powerpoint/2010/main" val="226542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r>
              <a:rPr lang="fr-FR" sz="4000" dirty="0">
                <a:solidFill>
                  <a:srgbClr val="FFFFFF"/>
                </a:solidFill>
              </a:rPr>
              <a:t>Présentation du laboratoire</a:t>
            </a:r>
            <a:endParaRPr lang="en-GB" sz="4000" dirty="0">
              <a:solidFill>
                <a:srgbClr val="FFFFFF"/>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Laboratoire d'Informatique, de Traitement de L'Information et des Systèmes (LITIS).</a:t>
            </a:r>
          </a:p>
          <a:p>
            <a:r>
              <a:rPr lang="fr-FR" sz="2400" dirty="0"/>
              <a:t>C'est une équipe d'accueil labellisée par le Ministère de la Recherche. </a:t>
            </a:r>
          </a:p>
          <a:p>
            <a:r>
              <a:rPr lang="fr-FR" sz="2400" dirty="0"/>
              <a:t>Le LITIS compte environ 90 chercheurs et enseignants-chercheurs, 60 doctorants et 10 équivalent temps-plein ingénieurs, techniciens et administratifs. </a:t>
            </a:r>
          </a:p>
          <a:p>
            <a:r>
              <a:rPr lang="fr-FR" sz="2400" dirty="0"/>
              <a:t>Le LITIS est membre de la fédération de recherche </a:t>
            </a:r>
            <a:r>
              <a:rPr lang="fr-FR" sz="2400" dirty="0" err="1"/>
              <a:t>NormaSTIC</a:t>
            </a:r>
            <a:r>
              <a:rPr lang="fr-FR" sz="2400" dirty="0"/>
              <a:t> labélisée par le Conseil National de la Recherche Scientifique (CNRS).</a:t>
            </a:r>
            <a:endParaRPr lang="en-GB" sz="2400" dirty="0"/>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D4D59D02-3E96-4946-8F6E-B270263A58FB}"/>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7</a:t>
            </a:fld>
            <a:endParaRPr lang="en-GB" b="1" dirty="0">
              <a:solidFill>
                <a:schemeClr val="tx1"/>
              </a:solidFill>
            </a:endParaRPr>
          </a:p>
        </p:txBody>
      </p:sp>
    </p:spTree>
    <p:extLst>
      <p:ext uri="{BB962C8B-B14F-4D97-AF65-F5344CB8AC3E}">
        <p14:creationId xmlns:p14="http://schemas.microsoft.com/office/powerpoint/2010/main" val="160048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772E915-6B2F-4850-8C5F-D16D4F1C4159}"/>
              </a:ext>
            </a:extLst>
          </p:cNvPr>
          <p:cNvSpPr>
            <a:spLocks noGrp="1"/>
          </p:cNvSpPr>
          <p:nvPr>
            <p:ph type="title"/>
          </p:nvPr>
        </p:nvSpPr>
        <p:spPr>
          <a:xfrm>
            <a:off x="958506" y="800392"/>
            <a:ext cx="10264697" cy="1212102"/>
          </a:xfrm>
        </p:spPr>
        <p:txBody>
          <a:bodyPr>
            <a:normAutofit/>
          </a:bodyPr>
          <a:lstStyle/>
          <a:p>
            <a:pPr algn="ctr"/>
            <a:r>
              <a:rPr lang="fr-FR" sz="4000" dirty="0">
                <a:solidFill>
                  <a:schemeClr val="bg1"/>
                </a:solidFill>
              </a:rPr>
              <a:t>Système de Transport Intelligent</a:t>
            </a:r>
            <a:endParaRPr lang="en-GB" sz="4000" dirty="0">
              <a:solidFill>
                <a:schemeClr val="bg1"/>
              </a:solidFill>
            </a:endParaRPr>
          </a:p>
        </p:txBody>
      </p:sp>
      <p:sp>
        <p:nvSpPr>
          <p:cNvPr id="3" name="Espace réservé du contenu 2">
            <a:extLst>
              <a:ext uri="{FF2B5EF4-FFF2-40B4-BE49-F238E27FC236}">
                <a16:creationId xmlns:a16="http://schemas.microsoft.com/office/drawing/2014/main" id="{D2308C5B-5158-4D7E-A66E-CBED015F1BFC}"/>
              </a:ext>
            </a:extLst>
          </p:cNvPr>
          <p:cNvSpPr>
            <a:spLocks noGrp="1"/>
          </p:cNvSpPr>
          <p:nvPr>
            <p:ph idx="1"/>
          </p:nvPr>
        </p:nvSpPr>
        <p:spPr>
          <a:xfrm>
            <a:off x="1367624" y="2490436"/>
            <a:ext cx="9708995" cy="3567173"/>
          </a:xfrm>
        </p:spPr>
        <p:txBody>
          <a:bodyPr anchor="t" anchorCtr="0">
            <a:normAutofit/>
          </a:bodyPr>
          <a:lstStyle/>
          <a:p>
            <a:r>
              <a:rPr lang="fr-FR" sz="2400" dirty="0"/>
              <a:t>Acquisition, traitement et gestion de masses de données pour les transports intelligents</a:t>
            </a:r>
          </a:p>
          <a:p>
            <a:endParaRPr lang="fr-FR" sz="2400" dirty="0"/>
          </a:p>
          <a:p>
            <a:r>
              <a:rPr lang="fr-FR" sz="2400" dirty="0"/>
              <a:t>Apport des sciences et technologies pour l’aide à la conduite</a:t>
            </a:r>
          </a:p>
          <a:p>
            <a:endParaRPr lang="fr-FR" sz="2400" dirty="0"/>
          </a:p>
          <a:p>
            <a:r>
              <a:rPr lang="fr-FR" sz="2400" dirty="0"/>
              <a:t>L'objectif de ces travaux est le développement de systèmes embarqués capables de fournir en temps réel des informations utiles au conducteur, au piéton et aux déficients visuels, pour optimiser et sécuriser les déplacements. </a:t>
            </a:r>
          </a:p>
        </p:txBody>
      </p:sp>
      <p:sp>
        <p:nvSpPr>
          <p:cNvPr id="4" name="Espace réservé du pied de page 3">
            <a:extLst>
              <a:ext uri="{FF2B5EF4-FFF2-40B4-BE49-F238E27FC236}">
                <a16:creationId xmlns:a16="http://schemas.microsoft.com/office/drawing/2014/main" id="{26BE8451-D8AB-4909-B995-7A928EF1BED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GB" sz="1000"/>
              <a:t>https://www.litislab.fr/</a:t>
            </a:r>
          </a:p>
        </p:txBody>
      </p:sp>
      <p:sp>
        <p:nvSpPr>
          <p:cNvPr id="13" name="Espace réservé du numéro de diapositive 5">
            <a:extLst>
              <a:ext uri="{FF2B5EF4-FFF2-40B4-BE49-F238E27FC236}">
                <a16:creationId xmlns:a16="http://schemas.microsoft.com/office/drawing/2014/main" id="{E0A75922-8A04-47E5-B530-3434FD2324D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8</a:t>
            </a:fld>
            <a:endParaRPr lang="en-GB" b="1" dirty="0">
              <a:solidFill>
                <a:schemeClr val="tx1"/>
              </a:solidFill>
            </a:endParaRPr>
          </a:p>
        </p:txBody>
      </p:sp>
    </p:spTree>
    <p:extLst>
      <p:ext uri="{BB962C8B-B14F-4D97-AF65-F5344CB8AC3E}">
        <p14:creationId xmlns:p14="http://schemas.microsoft.com/office/powerpoint/2010/main" val="1799791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9FE38C-17D8-4536-81D8-F3022CF518B5}"/>
              </a:ext>
            </a:extLst>
          </p:cNvPr>
          <p:cNvSpPr>
            <a:spLocks noGrp="1"/>
          </p:cNvSpPr>
          <p:nvPr>
            <p:ph type="title"/>
          </p:nvPr>
        </p:nvSpPr>
        <p:spPr>
          <a:xfrm>
            <a:off x="863029" y="1012004"/>
            <a:ext cx="3416158" cy="4795408"/>
          </a:xfrm>
        </p:spPr>
        <p:txBody>
          <a:bodyPr>
            <a:normAutofit/>
          </a:bodyPr>
          <a:lstStyle/>
          <a:p>
            <a:r>
              <a:rPr lang="fr-FR">
                <a:solidFill>
                  <a:srgbClr val="FFFFFF"/>
                </a:solidFill>
              </a:rPr>
              <a:t>Sommaire</a:t>
            </a:r>
            <a:endParaRPr lang="en-GB">
              <a:solidFill>
                <a:srgbClr val="FFFFFF"/>
              </a:solidFill>
            </a:endParaRPr>
          </a:p>
        </p:txBody>
      </p:sp>
      <p:graphicFrame>
        <p:nvGraphicFramePr>
          <p:cNvPr id="7" name="Espace réservé du contenu 2">
            <a:extLst>
              <a:ext uri="{FF2B5EF4-FFF2-40B4-BE49-F238E27FC236}">
                <a16:creationId xmlns:a16="http://schemas.microsoft.com/office/drawing/2014/main" id="{113B26C0-B957-4F69-99E6-D62EC13D8F45}"/>
              </a:ext>
            </a:extLst>
          </p:cNvPr>
          <p:cNvGraphicFramePr>
            <a:graphicFrameLocks noGrp="1"/>
          </p:cNvGraphicFramePr>
          <p:nvPr>
            <p:ph idx="1"/>
            <p:extLst>
              <p:ext uri="{D42A27DB-BD31-4B8C-83A1-F6EECF244321}">
                <p14:modId xmlns:p14="http://schemas.microsoft.com/office/powerpoint/2010/main" val="34081523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a:extLst>
              <a:ext uri="{FF2B5EF4-FFF2-40B4-BE49-F238E27FC236}">
                <a16:creationId xmlns:a16="http://schemas.microsoft.com/office/drawing/2014/main" id="{E302B1B2-AFD1-4909-BB86-0CBE4BDBCF9C}"/>
              </a:ext>
            </a:extLst>
          </p:cNvPr>
          <p:cNvSpPr>
            <a:spLocks noGrp="1"/>
          </p:cNvSpPr>
          <p:nvPr>
            <p:ph type="ftr" sz="quarter" idx="11"/>
          </p:nvPr>
        </p:nvSpPr>
        <p:spPr/>
        <p:txBody>
          <a:bodyPr/>
          <a:lstStyle/>
          <a:p>
            <a:r>
              <a:rPr lang="en-GB"/>
              <a:t>https://www.litislab.fr/</a:t>
            </a:r>
          </a:p>
        </p:txBody>
      </p:sp>
      <p:sp>
        <p:nvSpPr>
          <p:cNvPr id="8" name="Espace réservé du numéro de diapositive 5">
            <a:extLst>
              <a:ext uri="{FF2B5EF4-FFF2-40B4-BE49-F238E27FC236}">
                <a16:creationId xmlns:a16="http://schemas.microsoft.com/office/drawing/2014/main" id="{52A2C970-6293-4518-A65B-2AC64257E4E8}"/>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390DC-FCED-4F55-8A4C-0801ED0D002C}" type="slidenum">
              <a:rPr lang="en-GB" b="1" smtClean="0">
                <a:solidFill>
                  <a:schemeClr val="tx1"/>
                </a:solidFill>
              </a:rPr>
              <a:pPr/>
              <a:t>9</a:t>
            </a:fld>
            <a:endParaRPr lang="en-GB" b="1" dirty="0">
              <a:solidFill>
                <a:schemeClr val="tx1"/>
              </a:solidFill>
            </a:endParaRPr>
          </a:p>
        </p:txBody>
      </p:sp>
    </p:spTree>
    <p:extLst>
      <p:ext uri="{BB962C8B-B14F-4D97-AF65-F5344CB8AC3E}">
        <p14:creationId xmlns:p14="http://schemas.microsoft.com/office/powerpoint/2010/main" val="23768564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1571</Words>
  <Application>Microsoft Office PowerPoint</Application>
  <PresentationFormat>Grand écran</PresentationFormat>
  <Paragraphs>261</Paragraphs>
  <Slides>40</Slides>
  <Notes>0</Notes>
  <HiddenSlides>0</HiddenSlides>
  <MMClips>10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Arial</vt:lpstr>
      <vt:lpstr>Calibri</vt:lpstr>
      <vt:lpstr>Calibri Light</vt:lpstr>
      <vt:lpstr>Helvetica</vt:lpstr>
      <vt:lpstr>Thème Office</vt:lpstr>
      <vt:lpstr>Création de jeux inclusifs utilisant l’audio et la Tactibelt</vt:lpstr>
      <vt:lpstr>Sommaire</vt:lpstr>
      <vt:lpstr>Sommaire</vt:lpstr>
      <vt:lpstr>Présentation du laboratoire</vt:lpstr>
      <vt:lpstr>Présentation du laboratoire</vt:lpstr>
      <vt:lpstr>Présentation du laboratoire</vt:lpstr>
      <vt:lpstr>Présentation du laboratoire</vt:lpstr>
      <vt:lpstr>Système de Transport Intelligent</vt:lpstr>
      <vt:lpstr>Sommaire</vt:lpstr>
      <vt:lpstr>Contexte du stage</vt:lpstr>
      <vt:lpstr>Contexte du stage</vt:lpstr>
      <vt:lpstr>Contexte du stage </vt:lpstr>
      <vt:lpstr>Contexte du stage</vt:lpstr>
      <vt:lpstr>Contexte du stage </vt:lpstr>
      <vt:lpstr>Contexte du stage</vt:lpstr>
      <vt:lpstr>Contexte du stage </vt:lpstr>
      <vt:lpstr>Contexte du stage</vt:lpstr>
      <vt:lpstr>Objectifs du stage</vt:lpstr>
      <vt:lpstr>Objectifs du stage</vt:lpstr>
      <vt:lpstr>Objectifs du stage</vt:lpstr>
      <vt:lpstr>Objectifs du stage</vt:lpstr>
      <vt:lpstr>Sommaire</vt:lpstr>
      <vt:lpstr>La tablette à retour de force ou F2T :</vt:lpstr>
      <vt:lpstr>L’interface de la F2T</vt:lpstr>
      <vt:lpstr>La ceinture Tactibelt</vt:lpstr>
      <vt:lpstr>La Tactibelt</vt:lpstr>
      <vt:lpstr>Sommaire</vt:lpstr>
      <vt:lpstr>Contribution personnelle</vt:lpstr>
      <vt:lpstr>Jeu Dodge et simulateur de la F2T</vt:lpstr>
      <vt:lpstr>Contributions personnelle</vt:lpstr>
      <vt:lpstr>Jeu de mémoire audio</vt:lpstr>
      <vt:lpstr>Jeu de mémoire audio</vt:lpstr>
      <vt:lpstr>Temps consacré</vt:lpstr>
      <vt:lpstr>Contributions personnelle</vt:lpstr>
      <vt:lpstr>Knightman</vt:lpstr>
      <vt:lpstr>Utilisation de la tactibelt au sein du jeu</vt:lpstr>
      <vt:lpstr>Temps consacré</vt:lpstr>
      <vt:lpstr>Sommaire</vt:lpstr>
      <vt:lpstr>Conclusion et perspectives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Création de jeux inclusifs utilisant l’audio et la Tactibelt</dc:title>
  <dc:creator>Jim De oliveira</dc:creator>
  <cp:lastModifiedBy>Jim De oliveira</cp:lastModifiedBy>
  <cp:revision>51</cp:revision>
  <dcterms:created xsi:type="dcterms:W3CDTF">2021-05-31T08:50:46Z</dcterms:created>
  <dcterms:modified xsi:type="dcterms:W3CDTF">2021-06-06T14:26:58Z</dcterms:modified>
</cp:coreProperties>
</file>