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316" r:id="rId3"/>
    <p:sldId id="304" r:id="rId4"/>
    <p:sldId id="258" r:id="rId5"/>
    <p:sldId id="260" r:id="rId6"/>
    <p:sldId id="261" r:id="rId7"/>
    <p:sldId id="307" r:id="rId8"/>
    <p:sldId id="308" r:id="rId9"/>
    <p:sldId id="301" r:id="rId10"/>
    <p:sldId id="262" r:id="rId11"/>
    <p:sldId id="263" r:id="rId12"/>
    <p:sldId id="264" r:id="rId13"/>
    <p:sldId id="265" r:id="rId14"/>
    <p:sldId id="266" r:id="rId15"/>
    <p:sldId id="26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309" r:id="rId24"/>
    <p:sldId id="279" r:id="rId25"/>
    <p:sldId id="281" r:id="rId26"/>
    <p:sldId id="282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3" r:id="rId35"/>
    <p:sldId id="294" r:id="rId36"/>
    <p:sldId id="313" r:id="rId37"/>
    <p:sldId id="310" r:id="rId38"/>
    <p:sldId id="314" r:id="rId39"/>
    <p:sldId id="312" r:id="rId40"/>
    <p:sldId id="296" r:id="rId41"/>
    <p:sldId id="297" r:id="rId42"/>
    <p:sldId id="298" r:id="rId43"/>
    <p:sldId id="299" r:id="rId44"/>
    <p:sldId id="305" r:id="rId45"/>
    <p:sldId id="315" r:id="rId46"/>
  </p:sldIdLst>
  <p:sldSz cx="12192000" cy="6858000"/>
  <p:notesSz cx="6858000" cy="9144000"/>
  <p:embeddedFontLst>
    <p:embeddedFont>
      <p:font typeface="Arial Black" panose="020B0A04020102020204" pitchFamily="34" charset="0"/>
      <p:bold r:id="rId47"/>
    </p:embeddedFont>
    <p:embeddedFont>
      <p:font typeface="BinnePEE" pitchFamily="2" charset="0"/>
      <p:regular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onstantia" panose="02030602050306030303" pitchFamily="18" charset="0"/>
      <p:regular r:id="rId53"/>
      <p:bold r:id="rId54"/>
      <p:italic r:id="rId55"/>
      <p:boldItalic r:id="rId56"/>
    </p:embeddedFont>
    <p:embeddedFont>
      <p:font typeface="Cooper Black" panose="0208090404030B020404" pitchFamily="18" charset="0"/>
      <p:regular r:id="rId57"/>
    </p:embeddedFont>
    <p:embeddedFont>
      <p:font typeface="Matura MT Script Capitals" panose="03020802060602070202" pitchFamily="66" charset="0"/>
      <p:regular r:id="rId58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aM9b5EoVqj7kpRK3quI6Cg==" hashData="c1W5TB0amEfwn+T76/dfBm0xYOTyrFTYT74tMZNabcGrqWkOPF2qE2g0iQAf8ROzhME83ozic0unYvq/pNsI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2804"/>
    <a:srgbClr val="0070C0"/>
    <a:srgbClr val="2E5C2F"/>
    <a:srgbClr val="3E1B59"/>
    <a:srgbClr val="2763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howGuides="1">
      <p:cViewPr varScale="1">
        <p:scale>
          <a:sx n="86" d="100"/>
          <a:sy n="86" d="100"/>
        </p:scale>
        <p:origin x="114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DFA683C-7D7A-4B72-BB44-F39FC6E76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AAC69-F096-4FA3-A878-ECB205388AC2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B238791-D4A1-4AB5-B5BF-218D4B69A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18E58D7-D007-4257-A09E-2D190C761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A774A-B328-42D3-8AA8-044F48FB20C8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7833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F03B2AA-64C0-4229-B8BD-C0149C0FB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22444-4B5E-4F00-8628-D86D1C6BDA40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AA5B0376-3E58-46F6-9ABC-61F611661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3550665-39E4-4E22-B446-7BE3EAF8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DD531-3BBB-475D-A094-18F7B71507A9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9991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E1A1D1A-9BE8-4F04-AC7D-ACE8EF60B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54C64-D89D-4104-ABBB-97BF9804FAE4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5F9037C-3FDE-4CB3-8F33-8C128E8C9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3520BC9-BD6B-4B81-980B-8499D0AF8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CE7D6-93CF-4DE5-A6E0-C82C7B4FAA18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126442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1BB56FC-0C28-456E-85AB-7C91DFAA5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FC20F-E17D-4950-9F01-2E0D53700DE4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24249DA-5BF7-480C-970D-B7271AF39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291DC8E-A84D-4407-AC79-49E8B0F8A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D1ED7-B48A-4F86-A354-C9D04DB00F9E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2382012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96FF94CA-3B32-4A4C-8159-16B6C7DBF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76BA-F13E-42A3-AD8A-416BC94D8B70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8910CAB8-E412-4C72-9E11-82F3EC63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6EEC9E19-D958-4DC3-87B0-B5E8643C5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8AC42-C7C2-4BFB-8792-62295B768690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3255192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78FFF9CE-8BE3-4CE5-AE29-BD87384F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A86C2-0382-460B-AE10-4D197AE91667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E5CA6183-9229-415B-9B73-3E897528C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44D82D87-5A0E-4FCC-B8E6-FFFEDF73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EC5CC-29A4-49A2-84C5-86D65E3F9A8A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480012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8FC6C12F-C3B0-4C92-B236-7B3F34299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F5958-D7CC-43F9-8357-BE8E66B0CDC5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F62726C0-5D41-4632-8EBD-FDF4A0FFF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5B071DD3-2F60-4803-9232-5012D53ED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09700-DC62-4F47-B105-EDB4D6D684EC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14531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8E6CCBFF-74FA-4DE5-B4C9-966725BD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C0C09-229F-4E34-9543-C0DA4AC48E01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457F4D90-BCB2-4F1F-BC52-AB158FBBC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FF9E0D46-40AE-44B9-8DB2-8EA93511B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DCC48-FF6B-42E6-A6B0-E71070D2EE96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363421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fr-F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52F18FB-5369-459E-91D8-F76385BD3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AAE93-2E04-408F-B61D-4C6ACAEE234B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454CB07-2559-4B93-BA98-320383082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CA401B0-9497-4B00-9E8E-018D76E6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AE7DD-2490-4B75-B69D-F8BEE0C58EA4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87296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A2595FF-051A-405A-A6A0-F9224F8AD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ACCA3-7D71-4A5B-A954-C4C95C2287E6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6D60549-4B0A-4CB0-89D7-730E2D546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B802932-AB16-45D6-8867-7CB446725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B9DFC-5915-4925-B887-A0137728DC06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3979854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9AF8F3A0-42CC-4911-BF9C-2308AB264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F37-7B45-47EE-90D8-122BD636A01E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034AFC7-8209-4405-A495-6E25CB450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CF3882A-38F4-4228-865B-679353AAD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8440ED-F3A2-4304-B3EC-D5AEB9AC7DCB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276306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7CE962D8-4AAF-4CC0-972B-8F6F269387D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  <a:endParaRPr lang="fr-FR" altLang="es-MX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82B436F5-F0B7-4E8A-9547-CA0979B05A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texto del patrón</a:t>
            </a:r>
          </a:p>
          <a:p>
            <a:pPr lvl="1"/>
            <a:r>
              <a:rPr lang="es-ES" altLang="es-MX"/>
              <a:t>Segundo nivel</a:t>
            </a:r>
          </a:p>
          <a:p>
            <a:pPr lvl="2"/>
            <a:r>
              <a:rPr lang="es-ES" altLang="es-MX"/>
              <a:t>Tercer nivel</a:t>
            </a:r>
          </a:p>
          <a:p>
            <a:pPr lvl="3"/>
            <a:r>
              <a:rPr lang="es-ES" altLang="es-MX"/>
              <a:t>Cuarto nivel</a:t>
            </a:r>
          </a:p>
          <a:p>
            <a:pPr lvl="4"/>
            <a:r>
              <a:rPr lang="es-ES" altLang="es-MX"/>
              <a:t>Quinto nivel</a:t>
            </a:r>
            <a:endParaRPr lang="fr-FR" alt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8A76F68-088A-4C5D-AD0F-2D20F0C323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42BCEB-787B-4774-9F16-222DADD7FB60}" type="datetimeFigureOut">
              <a:rPr lang="fr-FR"/>
              <a:pPr>
                <a:defRPr/>
              </a:pPr>
              <a:t>09/05/2020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AC69053E-D782-47F4-893A-981981148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872EBE8-EE29-408C-AA3C-1A7A0C0BED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CE30406-DAE9-4A4C-99A3-F5C7C3FBE7EB}" type="slidenum">
              <a:rPr lang="fr-FR" altLang="es-MX"/>
              <a:pPr/>
              <a:t>‹#›</a:t>
            </a:fld>
            <a:endParaRPr lang="fr-FR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12" Type="http://schemas.openxmlformats.org/officeDocument/2006/relationships/image" Target="../media/image6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jpeg"/><Relationship Id="rId10" Type="http://schemas.openxmlformats.org/officeDocument/2006/relationships/image" Target="../media/image68.png"/><Relationship Id="rId4" Type="http://schemas.openxmlformats.org/officeDocument/2006/relationships/image" Target="../media/image62.jpeg"/><Relationship Id="rId9" Type="http://schemas.openxmlformats.org/officeDocument/2006/relationships/image" Target="../media/image6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D2886F8B-4B68-43D8-B1D9-591FEEC329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232" y="260648"/>
            <a:ext cx="7717536" cy="5041392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866C08B7-3F1A-49AF-ABA3-08AA60B5CF63}"/>
              </a:ext>
            </a:extLst>
          </p:cNvPr>
          <p:cNvSpPr/>
          <p:nvPr/>
        </p:nvSpPr>
        <p:spPr>
          <a:xfrm>
            <a:off x="7824192" y="5070376"/>
            <a:ext cx="194421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900" dirty="0"/>
              <a:t>2014 por Alejandro Roa en 500px</a:t>
            </a:r>
          </a:p>
        </p:txBody>
      </p:sp>
      <p:sp>
        <p:nvSpPr>
          <p:cNvPr id="9" name="Esto es">
            <a:extLst>
              <a:ext uri="{FF2B5EF4-FFF2-40B4-BE49-F238E27FC236}">
                <a16:creationId xmlns:a16="http://schemas.microsoft.com/office/drawing/2014/main" id="{62317D11-5F0A-482E-9B1F-C84373556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7608" y="4322928"/>
            <a:ext cx="3138936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E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s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t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o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 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e</a:t>
            </a:r>
            <a:r>
              <a:rPr lang="es-MX" sz="5400" b="1" i="1" spc="600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haroni" panose="02010803020104030203" pitchFamily="2" charset="-79"/>
              </a:rPr>
              <a:t>s</a:t>
            </a:r>
            <a:endParaRPr lang="es-ES" sz="5400" b="1" i="1" spc="600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Aharoni" panose="02010803020104030203" pitchFamily="2" charset="-79"/>
            </a:endParaRPr>
          </a:p>
        </p:txBody>
      </p:sp>
      <p:sp>
        <p:nvSpPr>
          <p:cNvPr id="12" name="Nayarit">
            <a:extLst>
              <a:ext uri="{FF2B5EF4-FFF2-40B4-BE49-F238E27FC236}">
                <a16:creationId xmlns:a16="http://schemas.microsoft.com/office/drawing/2014/main" id="{DC7B4711-83FC-4030-85BD-70D929F29E7F}"/>
              </a:ext>
            </a:extLst>
          </p:cNvPr>
          <p:cNvSpPr/>
          <p:nvPr/>
        </p:nvSpPr>
        <p:spPr>
          <a:xfrm>
            <a:off x="2816004" y="5100228"/>
            <a:ext cx="6525511" cy="17851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1000" b="1" cap="none" spc="0" dirty="0">
                <a:ln w="6600">
                  <a:solidFill>
                    <a:schemeClr val="accent2"/>
                  </a:solidFill>
                  <a:prstDash val="solid"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chemeClr val="accent2"/>
                  </a:outerShdw>
                </a:effectLst>
                <a:latin typeface="BinnePEE" pitchFamily="2" charset="0"/>
              </a:rPr>
              <a:t>NAYARIT</a:t>
            </a:r>
          </a:p>
        </p:txBody>
      </p:sp>
      <p:pic>
        <p:nvPicPr>
          <p:cNvPr id="9218" name="Grafika" descr="Imagen relacionada">
            <a:extLst>
              <a:ext uri="{FF2B5EF4-FFF2-40B4-BE49-F238E27FC236}">
                <a16:creationId xmlns:a16="http://schemas.microsoft.com/office/drawing/2014/main" id="{057A2751-7C71-4F7B-A989-270B86D888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464" t="37148" r="4275"/>
          <a:stretch/>
        </p:blipFill>
        <p:spPr bwMode="auto">
          <a:xfrm>
            <a:off x="2374614" y="287980"/>
            <a:ext cx="4182846" cy="221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rnament 2">
            <a:extLst>
              <a:ext uri="{FF2B5EF4-FFF2-40B4-BE49-F238E27FC236}">
                <a16:creationId xmlns:a16="http://schemas.microsoft.com/office/drawing/2014/main" id="{60B91944-DBD4-4D31-AFA4-6B7E887CFAF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09248" y="0"/>
            <a:ext cx="682752" cy="6858000"/>
          </a:xfrm>
          <a:prstGeom prst="rect">
            <a:avLst/>
          </a:prstGeom>
        </p:spPr>
      </p:pic>
      <p:pic>
        <p:nvPicPr>
          <p:cNvPr id="13" name="Ornament 1">
            <a:extLst>
              <a:ext uri="{FF2B5EF4-FFF2-40B4-BE49-F238E27FC236}">
                <a16:creationId xmlns:a16="http://schemas.microsoft.com/office/drawing/2014/main" id="{18660D56-ED6A-4A59-A62A-32521A8359A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0" y="0"/>
            <a:ext cx="682752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C6AD3DA-E9E8-40A6-B984-1B375799D29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4" name="Číslo">
            <a:extLst>
              <a:ext uri="{FF2B5EF4-FFF2-40B4-BE49-F238E27FC236}">
                <a16:creationId xmlns:a16="http://schemas.microsoft.com/office/drawing/2014/main" id="{885759ED-D5AF-40ED-9671-10AEC7109BCC}"/>
              </a:ext>
            </a:extLst>
          </p:cNvPr>
          <p:cNvSpPr/>
          <p:nvPr/>
        </p:nvSpPr>
        <p:spPr>
          <a:xfrm>
            <a:off x="9528858" y="4910567"/>
            <a:ext cx="1185874" cy="1046854"/>
          </a:xfrm>
          <a:prstGeom prst="irregularSeal1">
            <a:avLst/>
          </a:prstGeom>
          <a:solidFill>
            <a:srgbClr val="F4B54B"/>
          </a:solidFill>
          <a:ln w="19050" cap="rnd" cmpd="sng" algn="ctr">
            <a:solidFill>
              <a:srgbClr val="F4B54B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400" b="0" i="0" u="none" strike="noStrike" kern="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4B54B">
                    <a:lumMod val="75000"/>
                  </a:srgbClr>
                </a:solidFill>
                <a:effectLst/>
                <a:uLnTx/>
                <a:uFillTx/>
                <a:latin typeface="Matura MT Script Capitals" panose="03020802060602070202" pitchFamily="66" charset="0"/>
                <a:ea typeface="+mn-ea"/>
                <a:cs typeface="+mn-cs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  <p:sndAc>
          <p:stSnd loop="1">
            <p:snd r:embed="rId2" name="Rosenda Bernal - Mi Lindo Nayarit.wav"/>
          </p:stSnd>
        </p:sndAc>
      </p:transition>
    </mc:Choice>
    <mc:Fallback xmlns="">
      <p:transition spd="slow" advClick="0" advTm="15000">
        <p:fade/>
        <p:sndAc>
          <p:stSnd loop="1">
            <p:snd r:embed="rId8" name="Rosenda Bernal - Mi Lindo Nayar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2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00017FA-B848-4C9A-9BC7-4D910017F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87215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1C8130-616F-43DD-8460-CEB07E8D45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F0BFD19-750A-43DC-9AED-0F0337836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formación del Mundo</a:t>
            </a:r>
          </a:p>
        </p:txBody>
      </p:sp>
    </p:spTree>
    <p:extLst>
      <p:ext uri="{BB962C8B-B14F-4D97-AF65-F5344CB8AC3E}">
        <p14:creationId xmlns:p14="http://schemas.microsoft.com/office/powerpoint/2010/main" val="188993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46815280-8967-4EE4-A6EF-9E36B2038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9E28473-1E69-464C-A74A-AD4FEED09F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Autor">
            <a:extLst>
              <a:ext uri="{FF2B5EF4-FFF2-40B4-BE49-F238E27FC236}">
                <a16:creationId xmlns:a16="http://schemas.microsoft.com/office/drawing/2014/main" id="{D1AECC17-0107-4BF4-8D24-034298D5C667}"/>
              </a:ext>
            </a:extLst>
          </p:cNvPr>
          <p:cNvSpPr/>
          <p:nvPr/>
        </p:nvSpPr>
        <p:spPr>
          <a:xfrm>
            <a:off x="9360000" y="6156000"/>
            <a:ext cx="223009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Angel Nieves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Popis">
            <a:extLst>
              <a:ext uri="{FF2B5EF4-FFF2-40B4-BE49-F238E27FC236}">
                <a16:creationId xmlns:a16="http://schemas.microsoft.com/office/drawing/2014/main" id="{4B59E3F4-D494-42B5-BBEB-5E4D0D295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Peñita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Jaltemba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29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997AB6CF-B66C-4A9A-A81B-2B7194DB5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15F096C-1542-4D18-8699-4BFB2FFB4E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CE937D5-710A-482A-B960-2730676B53D0}"/>
              </a:ext>
            </a:extLst>
          </p:cNvPr>
          <p:cNvSpPr/>
          <p:nvPr/>
        </p:nvSpPr>
        <p:spPr>
          <a:xfrm>
            <a:off x="8555292" y="6156000"/>
            <a:ext cx="303480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Sergio Pablo Medina Pineda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CDAD09B7-A760-452A-826A-239FBC8DD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Muxatena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535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6D8D73DD-D749-43DB-8BD9-2B20BD9FF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45FDF26-DB70-4CC1-9EC3-EAE4B30260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820E0A9E-45F5-4AE4-874B-FBDFEAE36B3C}"/>
              </a:ext>
            </a:extLst>
          </p:cNvPr>
          <p:cNvSpPr/>
          <p:nvPr/>
        </p:nvSpPr>
        <p:spPr>
          <a:xfrm>
            <a:off x="9184437" y="6155999"/>
            <a:ext cx="2390399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Oswaldo Adrián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91A0ADD-B88C-45B2-879F-02CF3E617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El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Roble festeja en el equinoccio de primavera la Feria del Maíz Criollo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sp>
        <p:nvSpPr>
          <p:cNvPr id="6" name="Doplnok">
            <a:extLst>
              <a:ext uri="{FF2B5EF4-FFF2-40B4-BE49-F238E27FC236}">
                <a16:creationId xmlns:a16="http://schemas.microsoft.com/office/drawing/2014/main" id="{DBCCCA13-CCAC-4E5C-9A69-765CFE4EB879}"/>
              </a:ext>
            </a:extLst>
          </p:cNvPr>
          <p:cNvSpPr/>
          <p:nvPr/>
        </p:nvSpPr>
        <p:spPr>
          <a:xfrm>
            <a:off x="1631504" y="6265401"/>
            <a:ext cx="2710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/>
              <a:t>Sierra del Nayar México </a:t>
            </a:r>
          </a:p>
        </p:txBody>
      </p:sp>
    </p:spTree>
    <p:extLst>
      <p:ext uri="{BB962C8B-B14F-4D97-AF65-F5344CB8AC3E}">
        <p14:creationId xmlns:p14="http://schemas.microsoft.com/office/powerpoint/2010/main" val="38258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CA4696D8-905A-422E-BC63-97ACC2607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236454C-B1BB-4975-9858-C7A62C68C4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EE0DC998-32F1-49F0-83FF-EFF27F9DF14C}"/>
              </a:ext>
            </a:extLst>
          </p:cNvPr>
          <p:cNvSpPr/>
          <p:nvPr/>
        </p:nvSpPr>
        <p:spPr>
          <a:xfrm>
            <a:off x="9198095" y="6155999"/>
            <a:ext cx="239200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Daniel Stoychev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B9CD8E23-89E1-4EE1-871E-9C4477D54C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Paisaje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de Tepic</a:t>
            </a:r>
          </a:p>
        </p:txBody>
      </p:sp>
    </p:spTree>
    <p:extLst>
      <p:ext uri="{BB962C8B-B14F-4D97-AF65-F5344CB8AC3E}">
        <p14:creationId xmlns:p14="http://schemas.microsoft.com/office/powerpoint/2010/main" val="3995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Foto">
            <a:extLst>
              <a:ext uri="{FF2B5EF4-FFF2-40B4-BE49-F238E27FC236}">
                <a16:creationId xmlns:a16="http://schemas.microsoft.com/office/drawing/2014/main" id="{83F2248A-40F4-46D2-9A90-D2F5B47E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D9947CC-825B-4136-87E3-C358A307DF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Autor">
            <a:extLst>
              <a:ext uri="{FF2B5EF4-FFF2-40B4-BE49-F238E27FC236}">
                <a16:creationId xmlns:a16="http://schemas.microsoft.com/office/drawing/2014/main" id="{ACA5FED5-25E2-412B-AB11-A58FFEEF14E3}"/>
              </a:ext>
            </a:extLst>
          </p:cNvPr>
          <p:cNvSpPr/>
          <p:nvPr/>
        </p:nvSpPr>
        <p:spPr>
          <a:xfrm>
            <a:off x="9505873" y="6156000"/>
            <a:ext cx="208422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2018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Marq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 Diaz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92686C5F-E441-4626-BCDA-770E29D0D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Una cría de ballena jorobada muy saltarina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 Punta Mita</a:t>
            </a:r>
            <a:endParaRPr lang="es-MX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31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Foto">
            <a:extLst>
              <a:ext uri="{FF2B5EF4-FFF2-40B4-BE49-F238E27FC236}">
                <a16:creationId xmlns:a16="http://schemas.microsoft.com/office/drawing/2014/main" id="{7E96814A-F9FD-4674-B787-AE08BA54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43ABEA8-5297-4F97-A28F-FA485AAF33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Autor">
            <a:extLst>
              <a:ext uri="{FF2B5EF4-FFF2-40B4-BE49-F238E27FC236}">
                <a16:creationId xmlns:a16="http://schemas.microsoft.com/office/drawing/2014/main" id="{E4D6A35A-E94C-4E9D-98D7-64F9C3C6EF8A}"/>
              </a:ext>
            </a:extLst>
          </p:cNvPr>
          <p:cNvSpPr/>
          <p:nvPr/>
        </p:nvSpPr>
        <p:spPr>
          <a:xfrm>
            <a:off x="9465799" y="6156000"/>
            <a:ext cx="2124299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2019 por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Kamran Ali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Popis">
            <a:extLst>
              <a:ext uri="{FF2B5EF4-FFF2-40B4-BE49-F238E27FC236}">
                <a16:creationId xmlns:a16="http://schemas.microsoft.com/office/drawing/2014/main" id="{DEA05F4E-FCD2-4597-B57F-07775900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Musicos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Huicholes cerca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Tepic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436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CE812DC1-B057-463C-B6F9-DE9631325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81248" cy="6851952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E0BABE1-B683-4727-AA70-9AFCE04D87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0CBE46E-1444-4EAA-B13D-1B34297D389F}"/>
              </a:ext>
            </a:extLst>
          </p:cNvPr>
          <p:cNvSpPr/>
          <p:nvPr/>
        </p:nvSpPr>
        <p:spPr>
          <a:xfrm>
            <a:off x="9497222" y="6155999"/>
            <a:ext cx="210185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2018 por Lucy Nieto</a:t>
            </a:r>
          </a:p>
        </p:txBody>
      </p:sp>
      <p:sp>
        <p:nvSpPr>
          <p:cNvPr id="6" name="Popis">
            <a:extLst>
              <a:ext uri="{FF2B5EF4-FFF2-40B4-BE49-F238E27FC236}">
                <a16:creationId xmlns:a16="http://schemas.microsoft.com/office/drawing/2014/main" id="{09E26CE6-F709-4877-B05C-97666D483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Rincón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Guayabitos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4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Foto">
            <a:extLst>
              <a:ext uri="{FF2B5EF4-FFF2-40B4-BE49-F238E27FC236}">
                <a16:creationId xmlns:a16="http://schemas.microsoft.com/office/drawing/2014/main" id="{C4FCD580-7F8B-46F7-877E-405235A88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A5EDECE-6720-43CC-A837-7E2B7670AE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Autor">
            <a:extLst>
              <a:ext uri="{FF2B5EF4-FFF2-40B4-BE49-F238E27FC236}">
                <a16:creationId xmlns:a16="http://schemas.microsoft.com/office/drawing/2014/main" id="{4D54888A-6305-40E0-8447-55C2C8D9D3DD}"/>
              </a:ext>
            </a:extLst>
          </p:cNvPr>
          <p:cNvSpPr/>
          <p:nvPr/>
        </p:nvSpPr>
        <p:spPr>
          <a:xfrm>
            <a:off x="9341102" y="6155999"/>
            <a:ext cx="224612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Renaud Mars</a:t>
            </a:r>
          </a:p>
        </p:txBody>
      </p:sp>
      <p:sp>
        <p:nvSpPr>
          <p:cNvPr id="12" name="Popis">
            <a:extLst>
              <a:ext uri="{FF2B5EF4-FFF2-40B4-BE49-F238E27FC236}">
                <a16:creationId xmlns:a16="http://schemas.microsoft.com/office/drawing/2014/main" id="{AAF903BA-EDE2-40D6-9975-C887205DE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Punta Mita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4338" name="Grafika" descr="Imagen relacionada">
            <a:extLst>
              <a:ext uri="{FF2B5EF4-FFF2-40B4-BE49-F238E27FC236}">
                <a16:creationId xmlns:a16="http://schemas.microsoft.com/office/drawing/2014/main" id="{2E6CC6D0-F02E-49D9-9C62-6F56937405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604" t="50000" r="4921" b="5610"/>
          <a:stretch/>
        </p:blipFill>
        <p:spPr bwMode="auto">
          <a:xfrm>
            <a:off x="10464166" y="298884"/>
            <a:ext cx="1368152" cy="164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71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6937FF3-5231-4906-8A07-71CA354AC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660A351-734A-4619-9341-1594D7786C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B2F80A3-5EC2-460F-BB51-546E7AA4D78B}"/>
              </a:ext>
            </a:extLst>
          </p:cNvPr>
          <p:cNvSpPr/>
          <p:nvPr/>
        </p:nvSpPr>
        <p:spPr>
          <a:xfrm>
            <a:off x="9198096" y="6156000"/>
            <a:ext cx="239200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Daniel Stoychev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4C9D833-5E7F-48F0-B7FA-1DB8796F9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Tepic, Nayarit </a:t>
            </a:r>
          </a:p>
        </p:txBody>
      </p:sp>
    </p:spTree>
    <p:extLst>
      <p:ext uri="{BB962C8B-B14F-4D97-AF65-F5344CB8AC3E}">
        <p14:creationId xmlns:p14="http://schemas.microsoft.com/office/powerpoint/2010/main" val="77869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B27646D9-EEC8-4AD7-9720-CAF27F887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7C76C96-9871-4A01-8278-1F6EE7FD73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889AE84-15B0-410B-AC20-AD65687E08F9}"/>
              </a:ext>
            </a:extLst>
          </p:cNvPr>
          <p:cNvSpPr/>
          <p:nvPr/>
        </p:nvSpPr>
        <p:spPr>
          <a:xfrm>
            <a:off x="9385647" y="6155999"/>
            <a:ext cx="220445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asahel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 acero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AE0B5700-DA5A-4C61-B20D-F375370EF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Virutas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Acero en Jauja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740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8DD97E3-4675-46C6-B66B-38C288AD9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9A15CAD-8113-4C30-B7C3-801F39A29E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2AC84A7-F225-46D6-8A6B-02F1751EA8E4}"/>
              </a:ext>
            </a:extLst>
          </p:cNvPr>
          <p:cNvSpPr/>
          <p:nvPr/>
        </p:nvSpPr>
        <p:spPr>
          <a:xfrm>
            <a:off x="9384045" y="6156000"/>
            <a:ext cx="220605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Luis Sánchez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183E37E6-3B3B-43FF-9A2D-1504E57EB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Amanecer en Tepic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-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capital 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37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D7AF2E2-8C94-42F8-AB29-D86AA0084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EF05BC8-F385-40D6-B884-3E27E15CC7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483B754-7548-4839-B409-7841758F6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Hermoso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arroyo en Trigomil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Xalisco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5362" name="Grafika" descr="Imagen relacionada">
            <a:extLst>
              <a:ext uri="{FF2B5EF4-FFF2-40B4-BE49-F238E27FC236}">
                <a16:creationId xmlns:a16="http://schemas.microsoft.com/office/drawing/2014/main" id="{86C78B64-D397-4FFD-A338-76D12E7EAC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5974" r="78821"/>
          <a:stretch/>
        </p:blipFill>
        <p:spPr bwMode="auto">
          <a:xfrm>
            <a:off x="407368" y="4391686"/>
            <a:ext cx="2063725" cy="116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66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3A26F43-F108-48EE-88CF-1911D633B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1A66DC5-C89D-4C64-8333-B933D4E7D4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1F291E3A-3786-47A1-83DB-01B8625C364C}"/>
              </a:ext>
            </a:extLst>
          </p:cNvPr>
          <p:cNvSpPr/>
          <p:nvPr/>
        </p:nvSpPr>
        <p:spPr>
          <a:xfrm>
            <a:off x="8730019" y="6156000"/>
            <a:ext cx="286007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2013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Enrique Moreno Romero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BB5EF0E-3E4B-417D-866F-2BD667BB8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Cascada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Santa Maria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del Oro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75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32D7C1C-0E01-421C-A32D-731023A8F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1038095-37C7-4BD2-B270-49894429E9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9D52F36-F2BB-48DA-80D5-2C6825CF8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Ahuacatlán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839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1553C7F8-36C7-4620-9025-49E612272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BD7D353-AEAD-47D4-8A68-88D7F67326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6A254A9-E874-4766-B8D5-D962CF355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Jala Pueblo Mágico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y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Tradición de los Curanderos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137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3AC27EA-A2FC-442A-B547-24A67ADBC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6592D83-3B3B-4D5D-A080-3C832C8169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70D7901-B844-48C8-B2EA-9FF31E979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Ixtlán del Río Nayarit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438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CC33E8C-E528-490B-AC13-6450F1608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8779BDF-D069-436C-B34C-A9094FDFCE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E6D81AF5-B824-4192-A1C2-FF71CEBE749B}"/>
              </a:ext>
            </a:extLst>
          </p:cNvPr>
          <p:cNvSpPr/>
          <p:nvPr/>
        </p:nvSpPr>
        <p:spPr>
          <a:xfrm>
            <a:off x="8816581" y="6156000"/>
            <a:ext cx="2773516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 </a:t>
            </a: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por Raúl Villarreal Negrete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183F65E4-4BC6-4FF0-98B0-029E6B1B8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Nayarit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270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E456F99-8148-41EB-98C0-D08570229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295D8C6-1633-4524-AEE0-7E9340FF12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A863E7B-4AB3-4651-B234-472A37BD44E4}"/>
              </a:ext>
            </a:extLst>
          </p:cNvPr>
          <p:cNvSpPr/>
          <p:nvPr/>
        </p:nvSpPr>
        <p:spPr>
          <a:xfrm>
            <a:off x="9384044" y="6155999"/>
            <a:ext cx="220605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Luis Sánchez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DE42DB56-3B2E-4846-B662-55C048846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Atardecer en el muelle de San Blas</a:t>
            </a:r>
            <a:endParaRPr lang="es-MX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4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71DBAA8-B6B5-47EC-A8B3-7D0A75982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2BCEDED-A338-49C5-90E6-98B2EC00B8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E710DFA6-3614-4F15-98B3-36EB9F46EF01}"/>
              </a:ext>
            </a:extLst>
          </p:cNvPr>
          <p:cNvSpPr/>
          <p:nvPr/>
        </p:nvSpPr>
        <p:spPr>
          <a:xfrm>
            <a:off x="9339160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Omaly Darcia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B0EBC73D-DBA2-4878-AE64-61F4FA7C5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Casas de cabañas de manglar en pantano en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5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DC74D48-8FEE-405F-A001-169E9139B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AFE5406-0377-4FD1-A637-A7475C02AF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0025FB0-A5ED-4085-9E5C-0FA7AD41B9B5}"/>
              </a:ext>
            </a:extLst>
          </p:cNvPr>
          <p:cNvSpPr/>
          <p:nvPr/>
        </p:nvSpPr>
        <p:spPr>
          <a:xfrm>
            <a:off x="9339160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Omaly Darcia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C7352633-AB09-4C51-9193-9FD6674E2D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Ciénaga de Manglares en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6" name="Grafika" descr="Imagen relacionada">
            <a:extLst>
              <a:ext uri="{FF2B5EF4-FFF2-40B4-BE49-F238E27FC236}">
                <a16:creationId xmlns:a16="http://schemas.microsoft.com/office/drawing/2014/main" id="{183660E0-5AB2-40F7-B277-1025475187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862" t="54686" r="40142"/>
          <a:stretch/>
        </p:blipFill>
        <p:spPr bwMode="auto">
          <a:xfrm>
            <a:off x="479376" y="3365265"/>
            <a:ext cx="1656184" cy="220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52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Foto">
            <a:extLst>
              <a:ext uri="{FF2B5EF4-FFF2-40B4-BE49-F238E27FC236}">
                <a16:creationId xmlns:a16="http://schemas.microsoft.com/office/drawing/2014/main" id="{12112971-812C-48F2-804E-177D34102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E4C97031-07A6-458C-8F09-9DD95154D9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ED9CD3FF-B1E6-42B2-8476-4BC99139EC0E}"/>
              </a:ext>
            </a:extLst>
          </p:cNvPr>
          <p:cNvSpPr/>
          <p:nvPr/>
        </p:nvSpPr>
        <p:spPr>
          <a:xfrm>
            <a:off x="9294978" y="6156000"/>
            <a:ext cx="229261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2014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Alejandro Roa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6EC7E4F1-AFF1-446A-8CB5-83149C60B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El Maestro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y su trabajo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42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66F34F9C-00E0-4DE8-A4D3-6FB198125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0E10323-7077-47B7-BB24-1DD45914E6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5881FB4-48AF-4257-ACF9-96C9F0CB1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Vía Láctea desde Isla Isabel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8194" name="Grafika" descr="Imagen relacionada">
            <a:extLst>
              <a:ext uri="{FF2B5EF4-FFF2-40B4-BE49-F238E27FC236}">
                <a16:creationId xmlns:a16="http://schemas.microsoft.com/office/drawing/2014/main" id="{894210B0-2421-48CF-AA50-1071A8D6EA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 t="45562" r="22657" b="15973"/>
          <a:stretch/>
        </p:blipFill>
        <p:spPr bwMode="auto">
          <a:xfrm>
            <a:off x="10344472" y="620688"/>
            <a:ext cx="133214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32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34F39C2-8569-40EC-B085-67986DCAF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646D5BC-4298-4445-907A-481759B1DD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4B8B612-3803-42A0-AB4D-5675A0DCEDB1}"/>
              </a:ext>
            </a:extLst>
          </p:cNvPr>
          <p:cNvSpPr/>
          <p:nvPr/>
        </p:nvSpPr>
        <p:spPr>
          <a:xfrm>
            <a:off x="9164432" y="6156000"/>
            <a:ext cx="2425665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2013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Mawrer Ramirez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B7231FD1-DF1B-4E6E-8FFC-7973164EF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Divertida puesta de sol en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San Blas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952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8A8A365-DDE6-4F5B-ABB2-ED771ED0A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5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5C7447A-9B28-4081-9189-93BF0D5C62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DB5614E6-D486-452B-8709-1E96FB1A52CD}"/>
              </a:ext>
            </a:extLst>
          </p:cNvPr>
          <p:cNvSpPr/>
          <p:nvPr/>
        </p:nvSpPr>
        <p:spPr>
          <a:xfrm>
            <a:off x="8738034" y="6156000"/>
            <a:ext cx="285206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Juan Francisco Contreras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4C56888-2AE8-4E30-84ED-B7D56744B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Playa escondida de las islas Marietas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7170" name="Grafika" descr="Imagen relacionada">
            <a:extLst>
              <a:ext uri="{FF2B5EF4-FFF2-40B4-BE49-F238E27FC236}">
                <a16:creationId xmlns:a16="http://schemas.microsoft.com/office/drawing/2014/main" id="{7E6E4850-69A0-40EA-988F-A372B61882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082" t="73433" r="5661"/>
          <a:stretch/>
        </p:blipFill>
        <p:spPr bwMode="auto">
          <a:xfrm>
            <a:off x="10416480" y="199451"/>
            <a:ext cx="1584176" cy="129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04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40B3C6E-040D-46B1-AE50-859DBF5AD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1E7150D-4A42-43FE-BBDD-6ACFC389A9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EE3C7A1D-148F-4A6E-AD90-11AC936D06D5}"/>
              </a:ext>
            </a:extLst>
          </p:cNvPr>
          <p:cNvSpPr/>
          <p:nvPr/>
        </p:nvSpPr>
        <p:spPr>
          <a:xfrm>
            <a:off x="9198096" y="6156000"/>
            <a:ext cx="239200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Daniel Stoychev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58AFFC0-B795-44F7-871E-99C3D1EBA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Surf Up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295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F6B70DC-35C5-482B-897A-30A2FDA55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2" y="0"/>
            <a:ext cx="12189235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74D7460-ACB9-4DEA-B66A-B5034A4057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0F007509-FE34-4876-94C3-44283D9F356D}"/>
              </a:ext>
            </a:extLst>
          </p:cNvPr>
          <p:cNvSpPr/>
          <p:nvPr/>
        </p:nvSpPr>
        <p:spPr>
          <a:xfrm>
            <a:off x="9339160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Trujillo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65279C5-01C8-4D78-BA88-1040371F9C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Playa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Los Muertos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Sayulita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6146" name="Grafika" descr="Imagen relacionada">
            <a:extLst>
              <a:ext uri="{FF2B5EF4-FFF2-40B4-BE49-F238E27FC236}">
                <a16:creationId xmlns:a16="http://schemas.microsoft.com/office/drawing/2014/main" id="{FCF4CE85-20A4-4524-B5B4-49DE2D6981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7689" b="39644"/>
          <a:stretch/>
        </p:blipFill>
        <p:spPr bwMode="auto">
          <a:xfrm>
            <a:off x="10936624" y="332656"/>
            <a:ext cx="905580" cy="221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75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D09B3C2C-D652-44E6-B36C-487FF0220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2" y="0"/>
            <a:ext cx="12189235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3925612-7D98-44C9-B8E3-F3CB924FF1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51864C4-3FC2-4583-ACF6-D2D04CEB1103}"/>
              </a:ext>
            </a:extLst>
          </p:cNvPr>
          <p:cNvSpPr/>
          <p:nvPr/>
        </p:nvSpPr>
        <p:spPr>
          <a:xfrm>
            <a:off x="8370970" y="6156000"/>
            <a:ext cx="324159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Andoni González Vázquez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1B43CB8F-2513-45FF-B687-A6706AA5B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compras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Sayulita</a:t>
            </a:r>
          </a:p>
        </p:txBody>
      </p:sp>
    </p:spTree>
    <p:extLst>
      <p:ext uri="{BB962C8B-B14F-4D97-AF65-F5344CB8AC3E}">
        <p14:creationId xmlns:p14="http://schemas.microsoft.com/office/powerpoint/2010/main" val="347804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AD07BBD-E28A-45EF-9669-47783D8C0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46FAF0E-98FC-4D25-9768-02E6E5C06F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D1469DDE-0C3C-4F6D-A94C-D9BC7826B569}"/>
              </a:ext>
            </a:extLst>
          </p:cNvPr>
          <p:cNvSpPr/>
          <p:nvPr/>
        </p:nvSpPr>
        <p:spPr>
          <a:xfrm>
            <a:off x="9303078" y="6156000"/>
            <a:ext cx="2295821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José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Luis Avila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9719D11A-F207-40C6-B5EB-2F89786B5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Playa de ensueño cerca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Sayulita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5122" name="Grafika" descr="Imagen relacionada">
            <a:extLst>
              <a:ext uri="{FF2B5EF4-FFF2-40B4-BE49-F238E27FC236}">
                <a16:creationId xmlns:a16="http://schemas.microsoft.com/office/drawing/2014/main" id="{782ECAFA-9BF6-4916-A2DB-FE764B77EB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450" r="83742"/>
          <a:stretch/>
        </p:blipFill>
        <p:spPr bwMode="auto">
          <a:xfrm>
            <a:off x="8616280" y="1700808"/>
            <a:ext cx="893056" cy="119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39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11449B3-B9D9-4CD6-BD23-51BA83D88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BB0D932-F534-41F4-8204-1EA4EB38A1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6DC0B006-8F71-44F1-8DF3-80357B0D5BEF}"/>
              </a:ext>
            </a:extLst>
          </p:cNvPr>
          <p:cNvSpPr/>
          <p:nvPr/>
        </p:nvSpPr>
        <p:spPr>
          <a:xfrm>
            <a:off x="9043469" y="6156000"/>
            <a:ext cx="2520242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2013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Brendon Davidson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6B33EA0B-D3E6-4D84-AA38-D8739EB654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Fiesta en Sayulita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216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1A9C06D-8EBC-46ED-AAD7-1EDA91D18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2" y="0"/>
            <a:ext cx="12189235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7272DC0-C619-4171-A730-269B1C2104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36D42141-8FEC-4D1A-B423-D0AB61D4FE01}"/>
              </a:ext>
            </a:extLst>
          </p:cNvPr>
          <p:cNvSpPr/>
          <p:nvPr/>
        </p:nvSpPr>
        <p:spPr>
          <a:xfrm>
            <a:off x="9313222" y="6156000"/>
            <a:ext cx="226215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Doug Ramsay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A9395D46-8B90-45D7-BC61-6AC0D47F2B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Vista de Sayulita desde las colinas.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6" name="Grafika" descr="Resultado de imagen para nombre nayarit">
            <a:extLst>
              <a:ext uri="{FF2B5EF4-FFF2-40B4-BE49-F238E27FC236}">
                <a16:creationId xmlns:a16="http://schemas.microsoft.com/office/drawing/2014/main" id="{90FDCBE2-A9B1-4F55-9D66-4F83370CD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0296" y="4214353"/>
            <a:ext cx="2736304" cy="103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51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C5CDA64-37A8-43B3-81D2-B4C0EDCE9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30817A4-258E-4F22-A720-395B575F33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9B804723-8E03-4C1A-AEC9-B1E06C0D29AB}"/>
              </a:ext>
            </a:extLst>
          </p:cNvPr>
          <p:cNvSpPr/>
          <p:nvPr/>
        </p:nvSpPr>
        <p:spPr>
          <a:xfrm>
            <a:off x="9128265" y="6155999"/>
            <a:ext cx="2459328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Manuel González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DC2D93C9-1090-42BE-A9BD-94140BBAC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Estrellas de Sayulita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0242" name="Grafika" descr="Imagen relacionada">
            <a:extLst>
              <a:ext uri="{FF2B5EF4-FFF2-40B4-BE49-F238E27FC236}">
                <a16:creationId xmlns:a16="http://schemas.microsoft.com/office/drawing/2014/main" id="{F197DCCE-2A81-4B24-BF06-9268D3533A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6997" b="42603"/>
          <a:stretch/>
        </p:blipFill>
        <p:spPr bwMode="auto">
          <a:xfrm>
            <a:off x="407368" y="4070775"/>
            <a:ext cx="149201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08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FAD3BA04-5308-42F0-A9D4-03FFD3E84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E03E843-4CB0-40BE-9242-AABB85DB4F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47214181-7798-47C1-95CC-3DB9CF1469A4}"/>
              </a:ext>
            </a:extLst>
          </p:cNvPr>
          <p:cNvSpPr/>
          <p:nvPr/>
        </p:nvSpPr>
        <p:spPr>
          <a:xfrm>
            <a:off x="9643730" y="6155999"/>
            <a:ext cx="194636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2015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Rulex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 O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520BB5C8-AF6E-4D53-8C17-CB91712EF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La hermosa playa de Chacalilla en Chacala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87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D94A2E9D-3176-48C1-B5DB-6EEBB49AC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94DBF43-FA9B-4279-8B51-7BC7CAF8C7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5383295C-7F19-41CB-9210-4A5E8AD48985}"/>
              </a:ext>
            </a:extLst>
          </p:cNvPr>
          <p:cNvSpPr/>
          <p:nvPr/>
        </p:nvSpPr>
        <p:spPr>
          <a:xfrm>
            <a:off x="9232280" y="6156000"/>
            <a:ext cx="2355132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Fabián Ramírez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78E12138-3859-452F-8CB0-FC8BEDE4E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Fresca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Brisa Matutina en Rincón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de Guayabitos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3074" name="Grafika" descr="Imagen relacionada">
            <a:extLst>
              <a:ext uri="{FF2B5EF4-FFF2-40B4-BE49-F238E27FC236}">
                <a16:creationId xmlns:a16="http://schemas.microsoft.com/office/drawing/2014/main" id="{5CEBEEFF-9FC9-4AE2-8FB7-5AE3041309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96" t="37050" r="42916" b="12649"/>
          <a:stretch/>
        </p:blipFill>
        <p:spPr bwMode="auto">
          <a:xfrm>
            <a:off x="30947" y="188640"/>
            <a:ext cx="2320637" cy="1547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33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28858E15-71B3-45A7-A5F7-F92EA877B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AAAA905-6FE2-48C5-A406-A98A741E52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34C79CD6-90AD-4053-BA94-E1E214E9EB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Sitio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sagrado Tatei Haramara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donde se venera a Nuestra Madre La Mar</a:t>
            </a:r>
          </a:p>
        </p:txBody>
      </p:sp>
      <p:pic>
        <p:nvPicPr>
          <p:cNvPr id="1028" name="Grafika 2" descr="MÃ©xico Desconocido">
            <a:extLst>
              <a:ext uri="{FF2B5EF4-FFF2-40B4-BE49-F238E27FC236}">
                <a16:creationId xmlns:a16="http://schemas.microsoft.com/office/drawing/2014/main" id="{25BD0448-7DBC-4F25-A12B-F741888A4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60496" y="6242118"/>
            <a:ext cx="1033463" cy="3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Grafika 1" descr="Resultado de imagen para tatei haramara">
            <a:extLst>
              <a:ext uri="{FF2B5EF4-FFF2-40B4-BE49-F238E27FC236}">
                <a16:creationId xmlns:a16="http://schemas.microsoft.com/office/drawing/2014/main" id="{3F7212A7-0840-4BEB-B6C0-422F0F2295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993" r="70440"/>
          <a:stretch/>
        </p:blipFill>
        <p:spPr bwMode="auto">
          <a:xfrm>
            <a:off x="407368" y="404664"/>
            <a:ext cx="1296143" cy="118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05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iversity of Colors">
            <a:extLst>
              <a:ext uri="{FF2B5EF4-FFF2-40B4-BE49-F238E27FC236}">
                <a16:creationId xmlns:a16="http://schemas.microsoft.com/office/drawing/2014/main" id="{5C71DB93-2318-41B5-A6F9-7F5CD241B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218504" cy="760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31FB1791-5D11-4CC4-84D8-B3F50F8B7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Diversidad de Colores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F9B3EC86-8772-4BBA-B993-8954B1EBC80E}"/>
              </a:ext>
            </a:extLst>
          </p:cNvPr>
          <p:cNvSpPr/>
          <p:nvPr/>
        </p:nvSpPr>
        <p:spPr>
          <a:xfrm>
            <a:off x="9336475" y="6156000"/>
            <a:ext cx="2250937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2017 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Trujillo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E70F3F8-5B82-4D05-9B39-EEBBE6DEC4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62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11882DAC-48A6-4325-8F5F-E9A211DC6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71"/>
            <a:ext cx="12192000" cy="6855857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3F63873-2114-4DA0-BEA8-FB7D064BD7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54E53670-0546-4318-8F3B-F6C6DC8581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Arte Wixarika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83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EC823E-2831-439F-B65B-391B9E4A7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71"/>
            <a:ext cx="12192000" cy="6855857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6DE6547-62C7-464D-BF17-480870BD24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59727E5-4207-45A7-8390-C48C2A152A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Ritual de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Los Coras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611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E331169-B2D7-41D8-97DC-F711DE832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3923F59-BAA7-42A8-8D3C-83B31B139C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23291EA0-4D59-4DF7-908B-6EB843D3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Jugando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 Playa Nuevo Vallarta</a:t>
            </a:r>
          </a:p>
        </p:txBody>
      </p:sp>
    </p:spTree>
    <p:extLst>
      <p:ext uri="{BB962C8B-B14F-4D97-AF65-F5344CB8AC3E}">
        <p14:creationId xmlns:p14="http://schemas.microsoft.com/office/powerpoint/2010/main" val="315910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E06DD870-2CBF-44E4-BC4F-C01CAB64A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D81EAE1-54B6-480E-BB13-50DE640A93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EEB88B08-8058-4C50-98C3-A8DB18EEF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Playa Nuevo Vallarta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102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CB9E90F-729B-4B76-8BB9-4D28318B7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609C0E1-1BAA-4B15-AAFC-E7F32A3982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305C2742-D40E-4570-AC61-EAB760BA3F67}"/>
              </a:ext>
            </a:extLst>
          </p:cNvPr>
          <p:cNvSpPr/>
          <p:nvPr/>
        </p:nvSpPr>
        <p:spPr>
          <a:xfrm>
            <a:off x="9369617" y="6156000"/>
            <a:ext cx="2220480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Javier Bernal</a:t>
            </a:r>
          </a:p>
        </p:txBody>
      </p:sp>
      <p:sp>
        <p:nvSpPr>
          <p:cNvPr id="5" name="Popis">
            <a:extLst>
              <a:ext uri="{FF2B5EF4-FFF2-40B4-BE49-F238E27FC236}">
                <a16:creationId xmlns:a16="http://schemas.microsoft.com/office/drawing/2014/main" id="{A483B854-55B3-4F6A-A38F-1954D9499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Dormida en el Olvido - Vieja Finca La Condesa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, Compostela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37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E84FA7A5-F8B7-4130-803D-A434B4CAE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4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F206588-6774-4A49-AACB-58BD4F940E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22602F19-DD59-45E1-A528-6049140323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Rincón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d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e Guayabitos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37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Foto">
            <a:extLst>
              <a:ext uri="{FF2B5EF4-FFF2-40B4-BE49-F238E27FC236}">
                <a16:creationId xmlns:a16="http://schemas.microsoft.com/office/drawing/2014/main" id="{3B20A0D4-E773-4B97-8BA2-80DCF3CE4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81F46B4-8C2D-46A3-8224-C0AF5EF5AA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7" name="Autor">
            <a:extLst>
              <a:ext uri="{FF2B5EF4-FFF2-40B4-BE49-F238E27FC236}">
                <a16:creationId xmlns:a16="http://schemas.microsoft.com/office/drawing/2014/main" id="{13BADD4A-EEA6-446A-97D2-72FE19E15CCB}"/>
              </a:ext>
            </a:extLst>
          </p:cNvPr>
          <p:cNvSpPr/>
          <p:nvPr/>
        </p:nvSpPr>
        <p:spPr>
          <a:xfrm>
            <a:off x="9170844" y="6156000"/>
            <a:ext cx="2419253" cy="24622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72000">
                <a:schemeClr val="accent6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Photography © 2014 por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  <a:cs typeface="+mn-cs"/>
              </a:rPr>
              <a:t>Mabry Campbell</a:t>
            </a:r>
            <a:endParaRPr lang="es-MX" sz="100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26" name="Popis">
            <a:extLst>
              <a:ext uri="{FF2B5EF4-FFF2-40B4-BE49-F238E27FC236}">
                <a16:creationId xmlns:a16="http://schemas.microsoft.com/office/drawing/2014/main" id="{E39FD5C2-8FBB-410B-8EBB-86F7DCBA92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Azul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i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nfinito 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–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  <a:cs typeface="+mn-cs"/>
              </a:rPr>
              <a:t>Punta Mita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  <a:cs typeface="+mn-cs"/>
            </a:endParaRPr>
          </a:p>
        </p:txBody>
      </p:sp>
      <p:pic>
        <p:nvPicPr>
          <p:cNvPr id="12296" name="Grafika" descr="Imagen relacionada">
            <a:extLst>
              <a:ext uri="{FF2B5EF4-FFF2-40B4-BE49-F238E27FC236}">
                <a16:creationId xmlns:a16="http://schemas.microsoft.com/office/drawing/2014/main" id="{8DE00D10-CAE9-4AA0-AEF0-932E809D23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34" r="50159" b="5000"/>
          <a:stretch/>
        </p:blipFill>
        <p:spPr bwMode="auto">
          <a:xfrm>
            <a:off x="407368" y="404664"/>
            <a:ext cx="2097121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9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resba">
            <a:extLst>
              <a:ext uri="{FF2B5EF4-FFF2-40B4-BE49-F238E27FC236}">
                <a16:creationId xmlns:a16="http://schemas.microsoft.com/office/drawing/2014/main" id="{6F1E8AD8-369F-4AE0-B53A-553A7FC4F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02975" y="38574"/>
            <a:ext cx="4205311" cy="681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Lalo">
            <a:extLst>
              <a:ext uri="{FF2B5EF4-FFF2-40B4-BE49-F238E27FC236}">
                <a16:creationId xmlns:a16="http://schemas.microsoft.com/office/drawing/2014/main" id="{8218A156-25B9-461B-A0A2-A56E143963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8742" y="5661114"/>
            <a:ext cx="11599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800" dirty="0">
                <a:solidFill>
                  <a:srgbClr val="542804"/>
                </a:solidFill>
                <a:latin typeface="Matura MT Script Capitals" pitchFamily="66" charset="0"/>
              </a:rPr>
              <a:t>Lalo</a:t>
            </a:r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pic>
        <p:nvPicPr>
          <p:cNvPr id="17" name="Foto">
            <a:extLst>
              <a:ext uri="{FF2B5EF4-FFF2-40B4-BE49-F238E27FC236}">
                <a16:creationId xmlns:a16="http://schemas.microsoft.com/office/drawing/2014/main" id="{77604EE2-2865-4120-AEC9-2AF51A8529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886" y="966267"/>
            <a:ext cx="3029601" cy="4544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Mexico" descr="logoMexico">
            <a:extLst>
              <a:ext uri="{FF2B5EF4-FFF2-40B4-BE49-F238E27FC236}">
                <a16:creationId xmlns:a16="http://schemas.microsoft.com/office/drawing/2014/main" id="{E1B29A77-7275-45E4-B785-E203A51066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84356" y="365897"/>
            <a:ext cx="2736850" cy="4572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E">
            <a:extLst>
              <a:ext uri="{FF2B5EF4-FFF2-40B4-BE49-F238E27FC236}">
                <a16:creationId xmlns:a16="http://schemas.microsoft.com/office/drawing/2014/main" id="{AD1DA935-26B1-4BAD-898D-9A52DCB79FB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4153" y="5652699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27" name="G">
            <a:extLst>
              <a:ext uri="{FF2B5EF4-FFF2-40B4-BE49-F238E27FC236}">
                <a16:creationId xmlns:a16="http://schemas.microsoft.com/office/drawing/2014/main" id="{B2CB08A0-3DE4-4230-A9EA-506CB4380A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77192" y="587068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pic>
        <p:nvPicPr>
          <p:cNvPr id="3" name="Ornament">
            <a:extLst>
              <a:ext uri="{FF2B5EF4-FFF2-40B4-BE49-F238E27FC236}">
                <a16:creationId xmlns:a16="http://schemas.microsoft.com/office/drawing/2014/main" id="{69DC3A6A-E425-44E6-8720-FFCD9F5394E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64" y="0"/>
            <a:ext cx="539600" cy="6840000"/>
          </a:xfrm>
          <a:prstGeom prst="rect">
            <a:avLst/>
          </a:prstGeom>
        </p:spPr>
      </p:pic>
      <p:grpSp>
        <p:nvGrpSpPr>
          <p:cNvPr id="29" name="Pôvod">
            <a:extLst>
              <a:ext uri="{FF2B5EF4-FFF2-40B4-BE49-F238E27FC236}">
                <a16:creationId xmlns:a16="http://schemas.microsoft.com/office/drawing/2014/main" id="{492C02B7-DE53-4A50-921D-4A36696B07FD}"/>
              </a:ext>
            </a:extLst>
          </p:cNvPr>
          <p:cNvGrpSpPr/>
          <p:nvPr/>
        </p:nvGrpSpPr>
        <p:grpSpPr>
          <a:xfrm>
            <a:off x="3978994" y="4060719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0" name="Google">
              <a:extLst>
                <a:ext uri="{FF2B5EF4-FFF2-40B4-BE49-F238E27FC236}">
                  <a16:creationId xmlns:a16="http://schemas.microsoft.com/office/drawing/2014/main" id="{B9046E6F-7C85-4262-95B3-3D1706CF6973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1" name="Pinterest">
              <a:extLst>
                <a:ext uri="{FF2B5EF4-FFF2-40B4-BE49-F238E27FC236}">
                  <a16:creationId xmlns:a16="http://schemas.microsoft.com/office/drawing/2014/main" id="{FC15BBAC-7996-4FC9-8FA2-F8FD2A7AD246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  <p:pic>
          <p:nvPicPr>
            <p:cNvPr id="32" name="Flickr">
              <a:extLst>
                <a:ext uri="{FF2B5EF4-FFF2-40B4-BE49-F238E27FC236}">
                  <a16:creationId xmlns:a16="http://schemas.microsoft.com/office/drawing/2014/main" id="{77F43885-9878-49B4-BF48-6A1A4AC9568C}"/>
                </a:ext>
              </a:extLst>
            </p:cNvPr>
            <p:cNvPicPr>
              <a:picLocks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ysClr val="windowText" lastClr="000000"/>
              </a:solidFill>
            </a:ln>
            <a:effectLst/>
          </p:spPr>
        </p:pic>
        <p:pic>
          <p:nvPicPr>
            <p:cNvPr id="33" name="500px">
              <a:extLst>
                <a:ext uri="{FF2B5EF4-FFF2-40B4-BE49-F238E27FC236}">
                  <a16:creationId xmlns:a16="http://schemas.microsoft.com/office/drawing/2014/main" id="{B14E6169-B2A9-497F-9DC4-18B516FBADDA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</p:grpSp>
      <p:pic>
        <p:nvPicPr>
          <p:cNvPr id="34" name="Podanie rúk">
            <a:extLst>
              <a:ext uri="{FF2B5EF4-FFF2-40B4-BE49-F238E27FC236}">
                <a16:creationId xmlns:a16="http://schemas.microsoft.com/office/drawing/2014/main" id="{2336310C-2140-4F58-A539-B15632BDB32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4196109" y="916661"/>
            <a:ext cx="4315060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5" name="Rok">
            <a:extLst>
              <a:ext uri="{FF2B5EF4-FFF2-40B4-BE49-F238E27FC236}">
                <a16:creationId xmlns:a16="http://schemas.microsoft.com/office/drawing/2014/main" id="{2CF7267D-5EF6-4976-BB93-BE35ADCA3B9A}"/>
              </a:ext>
            </a:extLst>
          </p:cNvPr>
          <p:cNvSpPr txBox="1"/>
          <p:nvPr/>
        </p:nvSpPr>
        <p:spPr>
          <a:xfrm>
            <a:off x="5860555" y="4609109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solidFill>
                  <a:srgbClr val="542804"/>
                </a:solidFill>
                <a:effectLst/>
                <a:uLnTx/>
                <a:uFillTx/>
              </a:rPr>
              <a:t>2019</a:t>
            </a:r>
          </a:p>
        </p:txBody>
      </p:sp>
      <p:sp>
        <p:nvSpPr>
          <p:cNvPr id="36" name="WEB">
            <a:extLst>
              <a:ext uri="{FF2B5EF4-FFF2-40B4-BE49-F238E27FC236}">
                <a16:creationId xmlns:a16="http://schemas.microsoft.com/office/drawing/2014/main" id="{7B3CE5AC-6395-442C-93E5-4D5D2ECE2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569" y="6343923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Imágenes de la Web</a:t>
            </a:r>
            <a:endParaRPr kumimoji="0" lang="es-ES" sz="1800" b="1" i="0" u="none" strike="noStrike" kern="0" cap="none" spc="0" normalizeH="0" baseline="0" noProof="0" dirty="0">
              <a:ln>
                <a:noFill/>
              </a:ln>
              <a:solidFill>
                <a:srgbClr val="542804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10" name="Mapa">
            <a:extLst>
              <a:ext uri="{FF2B5EF4-FFF2-40B4-BE49-F238E27FC236}">
                <a16:creationId xmlns:a16="http://schemas.microsoft.com/office/drawing/2014/main" id="{22330F45-B2EE-4A22-AFC6-89AEA6C72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95199" y="3373296"/>
            <a:ext cx="3356747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Nayarit">
            <a:extLst>
              <a:ext uri="{FF2B5EF4-FFF2-40B4-BE49-F238E27FC236}">
                <a16:creationId xmlns:a16="http://schemas.microsoft.com/office/drawing/2014/main" id="{3800AA69-048A-438A-B5E3-498EB4922661}"/>
              </a:ext>
            </a:extLst>
          </p:cNvPr>
          <p:cNvSpPr/>
          <p:nvPr/>
        </p:nvSpPr>
        <p:spPr>
          <a:xfrm>
            <a:off x="6869020" y="4112589"/>
            <a:ext cx="861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k-SK">
                <a:solidFill>
                  <a:srgbClr val="542804"/>
                </a:solidFill>
                <a:latin typeface="Calibri" panose="020F0502020204030204"/>
              </a:rPr>
              <a:t>Nayarit</a:t>
            </a:r>
            <a:endParaRPr lang="es-MX" dirty="0">
              <a:solidFill>
                <a:srgbClr val="542804"/>
              </a:solidFill>
              <a:latin typeface="Calibri" panose="020F0502020204030204"/>
            </a:endParaRPr>
          </a:p>
        </p:txBody>
      </p:sp>
      <p:sp>
        <p:nvSpPr>
          <p:cNvPr id="38" name="Hudba">
            <a:extLst>
              <a:ext uri="{FF2B5EF4-FFF2-40B4-BE49-F238E27FC236}">
                <a16:creationId xmlns:a16="http://schemas.microsoft.com/office/drawing/2014/main" id="{91FED672-0764-4558-A805-BE2FBE3651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4298" y="202069"/>
            <a:ext cx="29155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</a:rPr>
              <a:t>Música</a:t>
            </a:r>
            <a:endParaRPr kumimoji="0" lang="sk-SK" sz="1400" b="1" i="0" u="none" strike="noStrike" kern="0" cap="none" spc="0" normalizeH="0" baseline="0" noProof="0">
              <a:ln>
                <a:noFill/>
              </a:ln>
              <a:solidFill>
                <a:srgbClr val="542804"/>
              </a:solidFill>
              <a:effectLst/>
              <a:uLnTx/>
              <a:uFillTx/>
            </a:endParaRP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</a:rPr>
              <a:t>Rosenda Bernal - </a:t>
            </a:r>
            <a:r>
              <a:rPr lang="es-ES" sz="1400" kern="0">
                <a:solidFill>
                  <a:srgbClr val="542804"/>
                </a:solidFill>
              </a:rPr>
              <a:t>Mi Lindo Nayarit</a:t>
            </a:r>
            <a:endParaRPr kumimoji="0" lang="es-ES" sz="1400" b="0" i="0" u="none" strike="noStrike" kern="0" cap="none" spc="0" normalizeH="0" baseline="0" noProof="0" dirty="0">
              <a:ln>
                <a:noFill/>
              </a:ln>
              <a:solidFill>
                <a:srgbClr val="542804"/>
              </a:solidFill>
              <a:effectLst/>
              <a:uLnTx/>
              <a:uFillTx/>
            </a:endParaRPr>
          </a:p>
        </p:txBody>
      </p:sp>
      <p:sp>
        <p:nvSpPr>
          <p:cNvPr id="39" name="Autori">
            <a:extLst>
              <a:ext uri="{FF2B5EF4-FFF2-40B4-BE49-F238E27FC236}">
                <a16:creationId xmlns:a16="http://schemas.microsoft.com/office/drawing/2014/main" id="{F75ADF77-BA3C-4308-92F4-F8CC3F3FCB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8333" y="5726843"/>
            <a:ext cx="4169299" cy="95410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Compilación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Eduardo Gutiérrez y Castro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lalo2gu@gmail.com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Cooperación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Steve Rumpler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542804"/>
                </a:solidFill>
                <a:effectLst/>
                <a:uLnTx/>
                <a:uFillTx/>
                <a:latin typeface="Arial" charset="0"/>
                <a:cs typeface="Arial" charset="0"/>
              </a:rPr>
              <a:t>pista2011@gmail.com</a:t>
            </a:r>
            <a:endParaRPr kumimoji="0" lang="es-MX" sz="1400" b="0" i="0" u="none" strike="noStrike" kern="0" cap="none" spc="0" normalizeH="0" baseline="0" noProof="0" dirty="0">
              <a:ln>
                <a:noFill/>
              </a:ln>
              <a:solidFill>
                <a:srgbClr val="542804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pic>
        <p:nvPicPr>
          <p:cNvPr id="23" name="Rám">
            <a:extLst>
              <a:ext uri="{FF2B5EF4-FFF2-40B4-BE49-F238E27FC236}">
                <a16:creationId xmlns:a16="http://schemas.microsoft.com/office/drawing/2014/main" id="{A7766745-2775-4EA0-89F4-0D683B435BD5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47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5" grpId="0"/>
      <p:bldP spid="36" grpId="0"/>
      <p:bldP spid="37" grpId="0"/>
      <p:bldP spid="38" grpId="0"/>
      <p:bldP spid="3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Presentación1nayarit</Template>
  <TotalTime>0</TotalTime>
  <Words>478</Words>
  <Application>Microsoft Office PowerPoint</Application>
  <PresentationFormat>Širokouhlá</PresentationFormat>
  <Paragraphs>91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3" baseType="lpstr">
      <vt:lpstr>Matura MT Script Capitals</vt:lpstr>
      <vt:lpstr>Arial Black</vt:lpstr>
      <vt:lpstr>Arial</vt:lpstr>
      <vt:lpstr>Calibri</vt:lpstr>
      <vt:lpstr>Cooper Black</vt:lpstr>
      <vt:lpstr>BinnePEE</vt:lpstr>
      <vt:lpstr>Constantia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79</cp:revision>
  <dcterms:created xsi:type="dcterms:W3CDTF">2019-02-14T04:26:54Z</dcterms:created>
  <dcterms:modified xsi:type="dcterms:W3CDTF">2020-05-09T08:24:15Z</dcterms:modified>
</cp:coreProperties>
</file>