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60" r:id="rId1"/>
    <p:sldMasterId id="2147483708" r:id="rId2"/>
    <p:sldMasterId id="2147483720" r:id="rId3"/>
  </p:sldMasterIdLst>
  <p:sldIdLst>
    <p:sldId id="480" r:id="rId4"/>
    <p:sldId id="1216" r:id="rId5"/>
    <p:sldId id="1236" r:id="rId6"/>
    <p:sldId id="1241" r:id="rId7"/>
    <p:sldId id="1246" r:id="rId8"/>
    <p:sldId id="1245" r:id="rId9"/>
    <p:sldId id="1251" r:id="rId10"/>
    <p:sldId id="1248" r:id="rId11"/>
    <p:sldId id="1254" r:id="rId12"/>
    <p:sldId id="1262" r:id="rId13"/>
    <p:sldId id="1258" r:id="rId14"/>
    <p:sldId id="1259" r:id="rId15"/>
    <p:sldId id="1263" r:id="rId16"/>
    <p:sldId id="1265" r:id="rId17"/>
    <p:sldId id="1226" r:id="rId18"/>
    <p:sldId id="1266" r:id="rId19"/>
    <p:sldId id="1269" r:id="rId20"/>
    <p:sldId id="1267" r:id="rId21"/>
    <p:sldId id="1234" r:id="rId22"/>
    <p:sldId id="1195" r:id="rId23"/>
    <p:sldId id="1194" r:id="rId24"/>
    <p:sldId id="1211" r:id="rId25"/>
    <p:sldId id="1212" r:id="rId26"/>
    <p:sldId id="1205" r:id="rId27"/>
    <p:sldId id="1207" r:id="rId28"/>
    <p:sldId id="1202" r:id="rId29"/>
    <p:sldId id="1200" r:id="rId30"/>
    <p:sldId id="1196" r:id="rId31"/>
    <p:sldId id="1197" r:id="rId32"/>
    <p:sldId id="1198" r:id="rId33"/>
    <p:sldId id="1231" r:id="rId34"/>
    <p:sldId id="1232" r:id="rId35"/>
    <p:sldId id="1228" r:id="rId36"/>
    <p:sldId id="1222" r:id="rId37"/>
    <p:sldId id="1235" r:id="rId38"/>
    <p:sldId id="1220" r:id="rId39"/>
    <p:sldId id="1221" r:id="rId40"/>
    <p:sldId id="1182" r:id="rId41"/>
    <p:sldId id="1270" r:id="rId42"/>
  </p:sldIdLst>
  <p:sldSz cx="1219200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Cancun" pitchFamily="2" charset="0"/>
      <p:regular r:id="rId49"/>
    </p:embeddedFont>
    <p:embeddedFont>
      <p:font typeface="Courgette" panose="02000603070400060004" pitchFamily="2" charset="-18"/>
      <p:regular r:id="rId50"/>
    </p:embeddedFont>
    <p:embeddedFont>
      <p:font typeface="Nadianne" panose="03020902050305070206" pitchFamily="66" charset="0"/>
      <p:bold r:id="rId51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WlDHaLpop/HNL7WjyBTA==" hashData="CKPuNN5cm5GEo6/ehICNB5bMZnrODZ/XX1Rv7i0v3ye5qCaYPKZmdppfNKSSDYXgmo3P1oabHRt9FDAbSMFq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A3F0C"/>
    <a:srgbClr val="F9E2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4" autoAdjust="0"/>
    <p:restoredTop sz="94660"/>
  </p:normalViewPr>
  <p:slideViewPr>
    <p:cSldViewPr>
      <p:cViewPr varScale="1">
        <p:scale>
          <a:sx n="114" d="100"/>
          <a:sy n="114" d="100"/>
        </p:scale>
        <p:origin x="7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3.fntdata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7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2.fntdata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5.xml"/><Relationship Id="rId51" Type="http://schemas.openxmlformats.org/officeDocument/2006/relationships/font" Target="fonts/font9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F82FF8-9619-430E-B12B-7D295E7E5E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A1E6838-ADA3-4C6C-9F0A-1EF8388FF1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9F835F2-CA37-41A3-8A19-E15799AEA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2504ED5D-AA42-48D7-B78F-EA98F3C02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20529DD0-4679-438C-A6AD-CD678D1AD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3262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45E339-8264-4E4C-A8EC-1EED7460C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5539ECA-AD9E-4022-B824-DFB0D724E0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25322DCE-9D95-476D-982C-1ECFA97179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2CFD473-3AD9-4E18-83C5-CCC12F133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5B644DD-219F-4BAC-B7F6-6F5DE5A47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52349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8AE4998-AF50-47C2-8601-023FF867B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DF9C573F-E845-4ED4-9699-0043EE8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FD53E06-3221-47A1-AF49-187F3FAE8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379B4D86-6D57-413E-9BBE-9F3D3787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40664608-1899-4F91-82E6-566730722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53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AC6E8F-E93D-440A-9BFA-673FDCA2DC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9F5CEF82-B11C-4959-B4C3-B51CF272E0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A3C32CB-4E72-4816-817D-905F028BEE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0C3A40B-C2CD-4D0A-A836-E3372EC9C3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48C55928-4B68-4B28-9868-39CD8355E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F8250DD3-B284-42DB-AC84-84134ED8E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5603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FFAFCA-EDCF-4219-B01A-F833BA88A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A3FFC633-8C5F-4AEB-B9F1-77BA3CA9D4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2FCC55D5-2124-4F03-BD00-BB8389DE8F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B97D5203-7FEA-48CA-B7B4-1780417610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F1B5C003-79E8-43EB-959D-736D99B3D2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205481B-45CC-4776-8B9F-5C0AC3603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A096083B-5EB3-4F64-92E3-36367D62E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29653DC7-3AAD-4DD3-BC89-1018606F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197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79B351-D0B0-4D9C-8A76-68C193506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3F315EEB-B110-44A9-BE35-7C032D770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8065AB9E-D833-45FA-B6CA-FF8E831A3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0B00C83C-3490-4702-90EF-968B30408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4199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19942B65-6AFF-49EE-8EF2-40D58E4AB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43A3DB5E-1C6D-40F4-A662-39B90DDB4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A4AABC64-F28C-41A7-998C-8A867F1009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8890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DB88E0-91C6-4B07-AD58-C3EA485CE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AA090BDD-A4D2-4B32-9A8C-2FAD74157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53DC127E-163C-446F-B1E9-FD9F0183D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44CC3DBF-30BA-40DF-A11B-96A93EC32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F002FE1-9BA5-4865-A4D8-53F06103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0A889828-1AB1-4AF9-BE86-9A032AE92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7400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FE5E5F-C0FF-4B57-A368-0B13279A0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79C041F7-34E4-484C-930C-CB97BDA07A7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E011C34-1ADC-458E-8808-617B6B35C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DC22F85A-D211-41DD-8B17-E4E744707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2944E010-7BCD-4C3C-B2DA-73EA76EA9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23B9915-4666-40AD-9429-A85E9DAE1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86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6F2031-1759-472D-923E-267DC26F6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2215E61E-8610-4E30-8778-738EB4DEDA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408F9D19-A205-46B3-ADA4-2B604B7E5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9DEE70F-460C-485A-BB3B-3F7825463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4C8906E-4029-4DD0-88E7-25F2CF668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8830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CBC9BC7F-7275-419E-90ED-8A9ABCA703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066FB44-B18C-448C-A81A-9DF79D6FD4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2F7E780-B36E-4532-86D7-5D3CCE83C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CC24A3-A836-4C9B-847B-ED5D53A3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E9B2CE4-4897-448C-88A2-407F7BE14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705823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300290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83158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70859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0746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395727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012227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059351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85719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3471220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8767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615396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5491-CC08-47BF-A247-4F8AD6E41D91}" type="datetime1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744117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E98E5-8D9A-4734-9B88-09A81F37C9B8}" type="datetime1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774766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37E4EC-3161-4E4C-8D5B-33E32DE6330B}" type="datetime1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6933791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99DC2-238A-43EC-A5B0-3539245E0441}" type="datetime1">
              <a:rPr lang="sk-SK" smtClean="0"/>
              <a:t>9. 1. 2021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645960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0" y="2505076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6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5C36B-648B-480C-9907-9B338360FAB8}" type="datetime1">
              <a:rPr lang="sk-SK" smtClean="0"/>
              <a:t>9. 1. 2021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418665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B2CF0-EA0D-408F-9330-E0E9DAC05EA5}" type="datetime1">
              <a:rPr lang="sk-SK" smtClean="0"/>
              <a:t>9. 1. 2021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0560765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1969A-291D-4370-BBA1-6B1A61DDE39B}" type="datetime1">
              <a:rPr lang="sk-SK" smtClean="0"/>
              <a:t>9. 1. 2021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657256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EAF34-CB6D-4495-B867-6DECEBF2D196}" type="datetime1">
              <a:rPr lang="sk-SK" smtClean="0"/>
              <a:t>9. 1. 2021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793428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8597F-A4EF-4B88-8299-C7835B73E90D}" type="datetime1">
              <a:rPr lang="sk-SK" smtClean="0"/>
              <a:t>9. 1. 2021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394540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70C68-6BA8-492C-8D33-337940AD3427}" type="datetime1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137223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1E1327-D4F7-45D6-B173-50451A832EE6}" type="datetime1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943237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4E98C61B-2447-4E31-832D-8F8328F32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BC788FA-9A33-4488-9398-48A4476031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D08200B-E2AE-4A3B-8F89-9E92852D4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716D49-2463-4AA2-952A-92B9460384EF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E58EF59D-EF02-4984-99A6-E176D68FD00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2E12CD2-A36A-42DA-B823-EECABC2B61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3219F-1421-47EF-AFA7-A06FA1E7081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8462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3EA5D2-F9F7-4CFA-8775-4DBF9060EA8D}" type="datetimeFigureOut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59FBE-AD20-4640-A5E5-60705661FB22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5459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66897-4934-487E-864C-D2566DDFCD31}" type="datetime1">
              <a:rPr lang="sk-SK" smtClean="0"/>
              <a:t>9. 1. 2021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85828B-678F-40F1-8D80-935C067E9A0B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61581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4x4T-5Itm_FsR07hKJYstA/videos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Číslo">
            <a:extLst>
              <a:ext uri="{FF2B5EF4-FFF2-40B4-BE49-F238E27FC236}">
                <a16:creationId xmlns:a16="http://schemas.microsoft.com/office/drawing/2014/main" id="{35B31133-D2A4-4F6B-95FF-37D32D004D34}"/>
              </a:ext>
            </a:extLst>
          </p:cNvPr>
          <p:cNvSpPr/>
          <p:nvPr/>
        </p:nvSpPr>
        <p:spPr>
          <a:xfrm>
            <a:off x="10784947" y="380428"/>
            <a:ext cx="906011" cy="496183"/>
          </a:xfrm>
          <a:prstGeom prst="roundRect">
            <a:avLst>
              <a:gd name="adj" fmla="val 42028"/>
            </a:avLst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2000" b="1" i="0" u="none" strike="noStrike" kern="1200" cap="none" spc="0" normalizeH="0" baseline="0" noProof="0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st="25400" dir="2700000" algn="tl" rotWithShape="0">
                    <a:prstClr val="black"/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03</a:t>
            </a:r>
            <a:endParaRPr kumimoji="0" lang="sk-SK" sz="2000" b="0" i="0" u="none" strike="noStrike" kern="1200" cap="none" spc="0" normalizeH="0" baseline="0" noProof="0">
              <a:ln w="6600">
                <a:solidFill>
                  <a:prstClr val="black"/>
                </a:solidFill>
                <a:prstDash val="solid"/>
              </a:ln>
              <a:solidFill>
                <a:prstClr val="white"/>
              </a:solidFill>
              <a:effectLst>
                <a:outerShdw blurRad="63500" dist="25400" dir="2700000" algn="tl" rotWithShape="0">
                  <a:prstClr val="black"/>
                </a:outerShdw>
              </a:effectLst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10" name="Kruh">
            <a:extLst>
              <a:ext uri="{FF2B5EF4-FFF2-40B4-BE49-F238E27FC236}">
                <a16:creationId xmlns:a16="http://schemas.microsoft.com/office/drawing/2014/main" id="{AA2D48D1-8A08-4AD8-AAA7-60801FDB83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35" t="11453" r="11538" b="14188"/>
          <a:stretch>
            <a:fillRect/>
          </a:stretch>
        </p:blipFill>
        <p:spPr>
          <a:xfrm>
            <a:off x="4095744" y="1327947"/>
            <a:ext cx="4202106" cy="4202106"/>
          </a:xfrm>
          <a:custGeom>
            <a:avLst/>
            <a:gdLst>
              <a:gd name="connsiteX0" fmla="*/ 2549769 w 5099538"/>
              <a:gd name="connsiteY0" fmla="*/ 0 h 5099538"/>
              <a:gd name="connsiteX1" fmla="*/ 5099538 w 5099538"/>
              <a:gd name="connsiteY1" fmla="*/ 2549769 h 5099538"/>
              <a:gd name="connsiteX2" fmla="*/ 2549769 w 5099538"/>
              <a:gd name="connsiteY2" fmla="*/ 5099538 h 5099538"/>
              <a:gd name="connsiteX3" fmla="*/ 0 w 5099538"/>
              <a:gd name="connsiteY3" fmla="*/ 2549769 h 5099538"/>
              <a:gd name="connsiteX4" fmla="*/ 2549769 w 5099538"/>
              <a:gd name="connsiteY4" fmla="*/ 0 h 50995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99538" h="5099538">
                <a:moveTo>
                  <a:pt x="2549769" y="0"/>
                </a:moveTo>
                <a:cubicBezTo>
                  <a:pt x="3957968" y="0"/>
                  <a:pt x="5099538" y="1141570"/>
                  <a:pt x="5099538" y="2549769"/>
                </a:cubicBezTo>
                <a:cubicBezTo>
                  <a:pt x="5099538" y="3957968"/>
                  <a:pt x="3957968" y="5099538"/>
                  <a:pt x="2549769" y="5099538"/>
                </a:cubicBezTo>
                <a:cubicBezTo>
                  <a:pt x="1141570" y="5099538"/>
                  <a:pt x="0" y="3957968"/>
                  <a:pt x="0" y="2549769"/>
                </a:cubicBezTo>
                <a:cubicBezTo>
                  <a:pt x="0" y="1141570"/>
                  <a:pt x="1141570" y="0"/>
                  <a:pt x="2549769" y="0"/>
                </a:cubicBezTo>
                <a:close/>
              </a:path>
            </a:pathLst>
          </a:custGeom>
        </p:spPr>
      </p:pic>
      <p:sp>
        <p:nvSpPr>
          <p:cNvPr id="24" name="Zviera">
            <a:extLst>
              <a:ext uri="{FF2B5EF4-FFF2-40B4-BE49-F238E27FC236}">
                <a16:creationId xmlns:a16="http://schemas.microsoft.com/office/drawing/2014/main" id="{2912792E-335A-4A2A-91D1-1494DEDF2E30}"/>
              </a:ext>
            </a:extLst>
          </p:cNvPr>
          <p:cNvSpPr txBox="1"/>
          <p:nvPr/>
        </p:nvSpPr>
        <p:spPr>
          <a:xfrm>
            <a:off x="1089157" y="5543290"/>
            <a:ext cx="1197764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defTabSz="408462">
              <a:defRPr/>
            </a:pPr>
            <a:r>
              <a:rPr lang="sk-SK" sz="3600" b="1">
                <a:ln>
                  <a:solidFill>
                    <a:prstClr val="white"/>
                  </a:solidFill>
                </a:ln>
                <a:solidFill>
                  <a:prstClr val="white">
                    <a:lumMod val="65000"/>
                  </a:prstClr>
                </a:solidFill>
                <a:latin typeface="Nadianne" panose="03020902050305070206" pitchFamily="66" charset="0"/>
              </a:rPr>
              <a:t>Lion</a:t>
            </a:r>
            <a:endParaRPr kumimoji="0" lang="sk-SK" sz="3600" b="1" i="0" u="none" strike="noStrike" kern="1200" cap="none" spc="0" normalizeH="0" baseline="0" noProof="0">
              <a:ln>
                <a:solidFill>
                  <a:prstClr val="white"/>
                </a:solidFill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Nadianne" panose="03020902050305070206" pitchFamily="66" charset="0"/>
              <a:ea typeface="+mn-ea"/>
              <a:cs typeface="+mn-cs"/>
            </a:endParaRPr>
          </a:p>
        </p:txBody>
      </p:sp>
      <p:pic>
        <p:nvPicPr>
          <p:cNvPr id="4" name="Lev">
            <a:extLst>
              <a:ext uri="{FF2B5EF4-FFF2-40B4-BE49-F238E27FC236}">
                <a16:creationId xmlns:a16="http://schemas.microsoft.com/office/drawing/2014/main" id="{40D7388E-F0A1-4B1A-89FF-6E2842909A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75229" y="1307432"/>
            <a:ext cx="4243136" cy="4243136"/>
          </a:xfrm>
          <a:prstGeom prst="rect">
            <a:avLst/>
          </a:prstGeom>
        </p:spPr>
      </p:pic>
      <p:sp>
        <p:nvSpPr>
          <p:cNvPr id="15" name="Wildlife">
            <a:extLst>
              <a:ext uri="{FF2B5EF4-FFF2-40B4-BE49-F238E27FC236}">
                <a16:creationId xmlns:a16="http://schemas.microsoft.com/office/drawing/2014/main" id="{B64181BB-C552-4F83-8FE2-8EF27326B63E}"/>
              </a:ext>
            </a:extLst>
          </p:cNvPr>
          <p:cNvSpPr txBox="1"/>
          <p:nvPr/>
        </p:nvSpPr>
        <p:spPr>
          <a:xfrm>
            <a:off x="626507" y="296438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Wildlife</a:t>
            </a:r>
          </a:p>
        </p:txBody>
      </p:sp>
      <p:sp>
        <p:nvSpPr>
          <p:cNvPr id="13" name="Of Africa">
            <a:extLst>
              <a:ext uri="{FF2B5EF4-FFF2-40B4-BE49-F238E27FC236}">
                <a16:creationId xmlns:a16="http://schemas.microsoft.com/office/drawing/2014/main" id="{C3A46516-36CF-410F-BCA2-3ECB575F893E}"/>
              </a:ext>
            </a:extLst>
          </p:cNvPr>
          <p:cNvSpPr txBox="1"/>
          <p:nvPr/>
        </p:nvSpPr>
        <p:spPr>
          <a:xfrm>
            <a:off x="6120668" y="5159167"/>
            <a:ext cx="5570290" cy="1402395"/>
          </a:xfrm>
          <a:prstGeom prst="rect">
            <a:avLst/>
          </a:prstGeom>
          <a:noFill/>
        </p:spPr>
        <p:txBody>
          <a:bodyPr wrap="none" rtlCol="0">
            <a:prstTxWarp prst="textSlant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577" b="1" i="0" u="none" strike="noStrike" kern="1200" cap="none" spc="0" normalizeH="0" baseline="0" noProof="0">
                <a:ln/>
                <a:solidFill>
                  <a:srgbClr val="FF9900"/>
                </a:solidFill>
                <a:effectLst/>
                <a:uLnTx/>
                <a:uFillTx/>
                <a:latin typeface="Cancun" pitchFamily="2" charset="0"/>
                <a:ea typeface="+mn-ea"/>
                <a:cs typeface="+mn-cs"/>
              </a:rPr>
              <a:t>Of africa</a:t>
            </a:r>
          </a:p>
        </p:txBody>
      </p:sp>
    </p:spTree>
    <p:extLst>
      <p:ext uri="{BB962C8B-B14F-4D97-AF65-F5344CB8AC3E}">
        <p14:creationId xmlns:p14="http://schemas.microsoft.com/office/powerpoint/2010/main" val="14195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000">
        <p:fade/>
        <p:sndAc>
          <p:stSnd loop="1">
            <p:snd r:embed="rId2" name="N'Chant Nguru - Sounds of Africa.wav"/>
          </p:stSnd>
        </p:sndAc>
      </p:transition>
    </mc:Choice>
    <mc:Fallback xmlns="">
      <p:transition spd="slow" advClick="0" advTm="11000">
        <p:fade/>
        <p:sndAc>
          <p:stSnd loop="1">
            <p:snd r:embed="rId5" name="N'Chant Nguru - Sounds of Afr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101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4" grpId="0"/>
      <p:bldP spid="15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A3F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Miesto">
            <a:extLst>
              <a:ext uri="{FF2B5EF4-FFF2-40B4-BE49-F238E27FC236}">
                <a16:creationId xmlns:a16="http://schemas.microsoft.com/office/drawing/2014/main" id="{BD1DCE6E-A25F-4AB0-8FE3-335F40A24D9A}"/>
              </a:ext>
            </a:extLst>
          </p:cNvPr>
          <p:cNvSpPr txBox="1"/>
          <p:nvPr/>
        </p:nvSpPr>
        <p:spPr>
          <a:xfrm>
            <a:off x="1487488" y="4225644"/>
            <a:ext cx="4013271" cy="166199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6600" b="1" i="0" u="none" strike="noStrike" kern="1200" normalizeH="0" baseline="0" noProof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Wildlife</a:t>
            </a:r>
          </a:p>
          <a:p>
            <a:pPr marL="0" marR="0" lvl="0" indent="0" algn="ctr" defTabSz="40846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1" i="0" u="none" strike="noStrike" kern="1200" normalizeH="0" baseline="0" noProof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uLnTx/>
                <a:uFillTx/>
                <a:latin typeface="Nadianne" panose="03020902050305070206" pitchFamily="66" charset="0"/>
                <a:ea typeface="+mn-ea"/>
                <a:cs typeface="+mn-cs"/>
              </a:rPr>
              <a:t>of Africa</a:t>
            </a:r>
          </a:p>
        </p:txBody>
      </p:sp>
      <p:pic>
        <p:nvPicPr>
          <p:cNvPr id="11" name="Globus">
            <a:extLst>
              <a:ext uri="{FF2B5EF4-FFF2-40B4-BE49-F238E27FC236}">
                <a16:creationId xmlns:a16="http://schemas.microsoft.com/office/drawing/2014/main" id="{91657BE5-C823-4A25-A3D2-916A9F36D7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25565" y="187909"/>
            <a:ext cx="2444448" cy="2444448"/>
          </a:xfrm>
          <a:prstGeom prst="rect">
            <a:avLst/>
          </a:prstGeom>
          <a:effectLst/>
        </p:spPr>
      </p:pic>
      <p:pic>
        <p:nvPicPr>
          <p:cNvPr id="3" name="Mapa">
            <a:extLst>
              <a:ext uri="{FF2B5EF4-FFF2-40B4-BE49-F238E27FC236}">
                <a16:creationId xmlns:a16="http://schemas.microsoft.com/office/drawing/2014/main" id="{9DEBD75E-D540-4A70-8BC6-E2091D6A8B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56085" y="0"/>
            <a:ext cx="6449530" cy="6858000"/>
          </a:xfrm>
          <a:prstGeom prst="rect">
            <a:avLst/>
          </a:prstGeom>
        </p:spPr>
      </p:pic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80000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marL="0" marR="0" lvl="0" indent="0" defTabSz="8640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00" b="1" i="0" u="none" strike="noStrike" kern="0" cap="none" spc="0" normalizeH="0" baseline="0" noProof="0">
                <a:ln>
                  <a:noFill/>
                </a:ln>
                <a:uLnTx/>
                <a:uFillTx/>
                <a:latin typeface="Courgette" panose="02000603070400060004" pitchFamily="2" charset="-18"/>
                <a:cs typeface="AngsanaUPC" panose="02020603050405020304" pitchFamily="18" charset="-34"/>
              </a:rPr>
              <a:t>Photo © </a:t>
            </a:r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Hudec Ivan</a:t>
            </a:r>
            <a:endParaRPr kumimoji="0" lang="en-US" sz="800" b="1" i="0" u="none" strike="noStrike" kern="0" cap="none" spc="0" normalizeH="0" baseline="0" noProof="0">
              <a:ln>
                <a:noFill/>
              </a:ln>
              <a:uLnTx/>
              <a:uFillTx/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3966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4942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2143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0487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20209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6550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984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069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18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9136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8187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5313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82669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854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8150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7748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920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3205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150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59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5165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979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5925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0339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8304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179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312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3017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79376" y="6309320"/>
            <a:ext cx="1079646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Sekerka D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1859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706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554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12430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389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1733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4062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42421899-7502-4805-B66A-9430CD14B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530FF42C-E2F8-4D46-A4B1-7143B98D17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5C61FFFB-BE4D-424A-BD64-DCD8FF0E93FD}"/>
              </a:ext>
            </a:extLst>
          </p:cNvPr>
          <p:cNvSpPr/>
          <p:nvPr/>
        </p:nvSpPr>
        <p:spPr>
          <a:xfrm>
            <a:off x="468000" y="6300000"/>
            <a:ext cx="1150860" cy="156317"/>
          </a:xfrm>
          <a:prstGeom prst="flowChartAlternateProcess">
            <a:avLst/>
          </a:prstGeom>
          <a:gradFill flip="none" rotWithShape="1">
            <a:gsLst>
              <a:gs pos="100000">
                <a:schemeClr val="bg1">
                  <a:lumMod val="50000"/>
                </a:schemeClr>
              </a:gs>
              <a:gs pos="0">
                <a:schemeClr val="bg1">
                  <a:lumMod val="50000"/>
                </a:schemeClr>
              </a:gs>
              <a:gs pos="50000">
                <a:schemeClr val="bg1">
                  <a:lumMod val="85000"/>
                </a:schemeClr>
              </a:gs>
              <a:gs pos="20000">
                <a:schemeClr val="bg1">
                  <a:lumMod val="75000"/>
                </a:schemeClr>
              </a:gs>
              <a:gs pos="80000">
                <a:schemeClr val="bg1">
                  <a:lumMod val="75000"/>
                </a:schemeClr>
              </a:gs>
            </a:gsLst>
            <a:lin ang="10800000" scaled="1"/>
            <a:tileRect/>
          </a:gradFill>
          <a:ln>
            <a:solidFill>
              <a:sysClr val="window" lastClr="FFFFFF"/>
            </a:solidFill>
          </a:ln>
          <a:effectLst>
            <a:softEdge rad="0"/>
          </a:effectLst>
        </p:spPr>
        <p:txBody>
          <a:bodyPr wrap="none" lIns="108000" tIns="18000" rIns="108000" bIns="0" rtlCol="0">
            <a:spAutoFit/>
          </a:bodyPr>
          <a:lstStyle/>
          <a:p>
            <a:pPr defTabSz="864042"/>
            <a:r>
              <a:rPr lang="sk-SK" sz="800" b="1" kern="0">
                <a:latin typeface="Courgette" panose="02000603070400060004" pitchFamily="2" charset="-18"/>
                <a:cs typeface="AngsanaUPC" panose="02020603050405020304" pitchFamily="18" charset="-34"/>
              </a:rPr>
              <a:t>Photo © Hudec Ivan</a:t>
            </a:r>
            <a:endParaRPr lang="en-US" sz="800" b="1" kern="0">
              <a:latin typeface="Courgette" panose="02000603070400060004" pitchFamily="2" charset="-18"/>
              <a:cs typeface="AngsanaUPC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800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teve">
            <a:extLst>
              <a:ext uri="{FF2B5EF4-FFF2-40B4-BE49-F238E27FC236}">
                <a16:creationId xmlns:a16="http://schemas.microsoft.com/office/drawing/2014/main" id="{50E240CE-D3D1-4EF1-9B83-FCEBE0E3AD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470" y="5447680"/>
            <a:ext cx="3614022" cy="697443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8B76E588-C54C-4B4D-AFC9-D84D13A72BA2}"/>
              </a:ext>
            </a:extLst>
          </p:cNvPr>
          <p:cNvSpPr/>
          <p:nvPr/>
        </p:nvSpPr>
        <p:spPr>
          <a:xfrm>
            <a:off x="1209600" y="3456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Created by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 :		Rumpler Štefan </a:t>
            </a: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 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(Slovakia)</a:t>
            </a:r>
          </a:p>
        </p:txBody>
      </p:sp>
      <p:sp>
        <p:nvSpPr>
          <p:cNvPr id="12" name="Foto 3">
            <a:extLst>
              <a:ext uri="{FF2B5EF4-FFF2-40B4-BE49-F238E27FC236}">
                <a16:creationId xmlns:a16="http://schemas.microsoft.com/office/drawing/2014/main" id="{FC786115-9678-42C6-922C-B54BC1487D10}"/>
              </a:ext>
            </a:extLst>
          </p:cNvPr>
          <p:cNvSpPr/>
          <p:nvPr/>
        </p:nvSpPr>
        <p:spPr>
          <a:xfrm>
            <a:off x="1209600" y="2880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Hudec Ivan  (Slovakia)</a:t>
            </a:r>
          </a:p>
        </p:txBody>
      </p:sp>
      <p:sp>
        <p:nvSpPr>
          <p:cNvPr id="13" name="Foto 2">
            <a:extLst>
              <a:ext uri="{FF2B5EF4-FFF2-40B4-BE49-F238E27FC236}">
                <a16:creationId xmlns:a16="http://schemas.microsoft.com/office/drawing/2014/main" id="{081D4534-587E-45AF-9F8C-89A000C57F6A}"/>
              </a:ext>
            </a:extLst>
          </p:cNvPr>
          <p:cNvSpPr/>
          <p:nvPr/>
        </p:nvSpPr>
        <p:spPr>
          <a:xfrm>
            <a:off x="1209600" y="2304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Photos :				Sekerka Dušan, Ing.  (Slovakia)</a:t>
            </a:r>
          </a:p>
        </p:txBody>
      </p:sp>
      <p:sp>
        <p:nvSpPr>
          <p:cNvPr id="14" name="Hudba">
            <a:extLst>
              <a:ext uri="{FF2B5EF4-FFF2-40B4-BE49-F238E27FC236}">
                <a16:creationId xmlns:a16="http://schemas.microsoft.com/office/drawing/2014/main" id="{541EC862-182E-4211-9FF5-BE1938262BF4}"/>
              </a:ext>
            </a:extLst>
          </p:cNvPr>
          <p:cNvSpPr/>
          <p:nvPr/>
        </p:nvSpPr>
        <p:spPr>
          <a:xfrm>
            <a:off x="1209600" y="1728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Music :				</a:t>
            </a:r>
            <a:r>
              <a:rPr lang="en-US" sz="2000">
                <a:solidFill>
                  <a:prstClr val="black"/>
                </a:solidFill>
                <a:latin typeface="Nadianne" panose="03020902050305070206" pitchFamily="66" charset="0"/>
              </a:rPr>
              <a:t>N'Chant Nguru - Sounds of Africa</a:t>
            </a:r>
            <a:endParaRPr lang="sk-SK" sz="2000">
              <a:solidFill>
                <a:prstClr val="black"/>
              </a:solidFill>
              <a:latin typeface="Nadianne" panose="03020902050305070206" pitchFamily="66" charset="0"/>
            </a:endParaRPr>
          </a:p>
        </p:txBody>
      </p:sp>
      <p:sp>
        <p:nvSpPr>
          <p:cNvPr id="15" name="Kontakt">
            <a:extLst>
              <a:ext uri="{FF2B5EF4-FFF2-40B4-BE49-F238E27FC236}">
                <a16:creationId xmlns:a16="http://schemas.microsoft.com/office/drawing/2014/main" id="{8D3E805C-797B-4D1B-8E66-2BEDE43C2616}"/>
              </a:ext>
            </a:extLst>
          </p:cNvPr>
          <p:cNvSpPr/>
          <p:nvPr/>
        </p:nvSpPr>
        <p:spPr>
          <a:xfrm>
            <a:off x="1209600" y="4032000"/>
            <a:ext cx="7948800" cy="489600"/>
          </a:xfrm>
          <a:prstGeom prst="chevron">
            <a:avLst>
              <a:gd name="adj" fmla="val 32485"/>
            </a:avLst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28800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Contact :				pista2011@gmail.com</a:t>
            </a:r>
          </a:p>
        </p:txBody>
      </p:sp>
      <p:sp>
        <p:nvSpPr>
          <p:cNvPr id="17" name="Rok">
            <a:extLst>
              <a:ext uri="{FF2B5EF4-FFF2-40B4-BE49-F238E27FC236}">
                <a16:creationId xmlns:a16="http://schemas.microsoft.com/office/drawing/2014/main" id="{6F3D277B-3A5C-4A06-B211-54907C755363}"/>
              </a:ext>
            </a:extLst>
          </p:cNvPr>
          <p:cNvSpPr/>
          <p:nvPr/>
        </p:nvSpPr>
        <p:spPr>
          <a:xfrm>
            <a:off x="9899374" y="538373"/>
            <a:ext cx="1513118" cy="1223349"/>
          </a:xfrm>
          <a:prstGeom prst="irregularSeal1">
            <a:avLst/>
          </a:prstGeom>
          <a:gradFill flip="none" rotWithShape="1">
            <a:gsLst>
              <a:gs pos="99000">
                <a:schemeClr val="accent2">
                  <a:lumMod val="67000"/>
                </a:schemeClr>
              </a:gs>
              <a:gs pos="77000">
                <a:schemeClr val="accent2">
                  <a:lumMod val="97000"/>
                  <a:lumOff val="3000"/>
                </a:schemeClr>
              </a:gs>
              <a:gs pos="39000">
                <a:schemeClr val="accent2">
                  <a:lumMod val="60000"/>
                  <a:lumOff val="4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0" tIns="144000" rIns="0" bIns="144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0037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sk-SK" sz="2000">
                <a:solidFill>
                  <a:prstClr val="black"/>
                </a:solidFill>
                <a:latin typeface="Nadianne" panose="03020902050305070206" pitchFamily="66" charset="0"/>
              </a:rPr>
              <a:t>2020</a:t>
            </a:r>
          </a:p>
        </p:txBody>
      </p:sp>
      <p:pic>
        <p:nvPicPr>
          <p:cNvPr id="11" name="Rám">
            <a:extLst>
              <a:ext uri="{FF2B5EF4-FFF2-40B4-BE49-F238E27FC236}">
                <a16:creationId xmlns:a16="http://schemas.microsoft.com/office/drawing/2014/main" id="{E77DEABA-6D4C-4908-B0CA-3C583EF39D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0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ďakovanie">
            <a:extLst>
              <a:ext uri="{FF2B5EF4-FFF2-40B4-BE49-F238E27FC236}">
                <a16:creationId xmlns:a16="http://schemas.microsoft.com/office/drawing/2014/main" id="{4D5FB44B-6E67-473C-9512-7B399E632547}"/>
              </a:ext>
            </a:extLst>
          </p:cNvPr>
          <p:cNvSpPr/>
          <p:nvPr/>
        </p:nvSpPr>
        <p:spPr>
          <a:xfrm>
            <a:off x="1084244" y="4638735"/>
            <a:ext cx="8074362" cy="6832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1088502">
              <a:defRPr/>
            </a:pPr>
            <a:r>
              <a:rPr lang="en-US" sz="3840" b="1" i="1">
                <a:ln w="17780" cmpd="sng">
                  <a:solidFill>
                    <a:srgbClr val="FFC000">
                      <a:lumMod val="60000"/>
                      <a:lumOff val="40000"/>
                    </a:srgb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FFC000">
                        <a:lumMod val="20000"/>
                        <a:lumOff val="80000"/>
                      </a:srgbClr>
                    </a:gs>
                    <a:gs pos="49000">
                      <a:srgbClr val="FFC000">
                        <a:lumMod val="40000"/>
                        <a:lumOff val="60000"/>
                      </a:srgbClr>
                    </a:gs>
                    <a:gs pos="50000">
                      <a:srgbClr val="C9B85B"/>
                    </a:gs>
                    <a:gs pos="95000">
                      <a:srgbClr val="FFC000">
                        <a:lumMod val="75000"/>
                      </a:srgbClr>
                    </a:gs>
                    <a:gs pos="100000">
                      <a:srgbClr val="FFC000">
                        <a:lumMod val="50000"/>
                      </a:srgbClr>
                    </a:gs>
                  </a:gsLst>
                  <a:lin ang="5400000"/>
                </a:gradFill>
                <a:effectLst>
                  <a:reflection blurRad="50800" stA="63000" endPos="50000" dist="50800" dir="5400000" sy="-100000" algn="bl" rotWithShape="0"/>
                </a:effectLst>
                <a:latin typeface="Nadianne" panose="03020902050305070206" pitchFamily="66" charset="0"/>
              </a:rPr>
              <a:t>Thank you for your feedback</a:t>
            </a:r>
          </a:p>
        </p:txBody>
      </p:sp>
      <p:pic>
        <p:nvPicPr>
          <p:cNvPr id="4" name="Striekanec">
            <a:extLst>
              <a:ext uri="{FF2B5EF4-FFF2-40B4-BE49-F238E27FC236}">
                <a16:creationId xmlns:a16="http://schemas.microsoft.com/office/drawing/2014/main" id="{6C1201B5-E024-4AE9-BD41-FE3322EF4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85043" y="5356491"/>
            <a:ext cx="3150470" cy="1036915"/>
          </a:xfrm>
          <a:prstGeom prst="rect">
            <a:avLst/>
          </a:prstGeom>
        </p:spPr>
      </p:pic>
      <p:sp>
        <p:nvSpPr>
          <p:cNvPr id="6" name="Podpis">
            <a:extLst>
              <a:ext uri="{FF2B5EF4-FFF2-40B4-BE49-F238E27FC236}">
                <a16:creationId xmlns:a16="http://schemas.microsoft.com/office/drawing/2014/main" id="{4832A4CF-2B03-450C-BE16-0739B4CB23E6}"/>
              </a:ext>
            </a:extLst>
          </p:cNvPr>
          <p:cNvSpPr txBox="1"/>
          <p:nvPr/>
        </p:nvSpPr>
        <p:spPr>
          <a:xfrm>
            <a:off x="9281082" y="5641039"/>
            <a:ext cx="1122423" cy="4862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088502"/>
            <a:r>
              <a:rPr lang="sk-SK" sz="2560" b="1" i="1">
                <a:ln w="6600">
                  <a:solidFill>
                    <a:prstClr val="black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prstClr val="black"/>
                  </a:outerShdw>
                </a:effectLst>
                <a:latin typeface="Nadianne" panose="03020902050305070206" pitchFamily="66" charset="0"/>
              </a:rPr>
              <a:t>Steve</a:t>
            </a:r>
          </a:p>
        </p:txBody>
      </p:sp>
      <p:sp>
        <p:nvSpPr>
          <p:cNvPr id="8" name="Video">
            <a:hlinkClick r:id="rId3"/>
            <a:extLst>
              <a:ext uri="{FF2B5EF4-FFF2-40B4-BE49-F238E27FC236}">
                <a16:creationId xmlns:a16="http://schemas.microsoft.com/office/drawing/2014/main" id="{83643BC5-C6AF-4157-BAEA-095F9A8D059D}"/>
              </a:ext>
            </a:extLst>
          </p:cNvPr>
          <p:cNvSpPr/>
          <p:nvPr/>
        </p:nvSpPr>
        <p:spPr>
          <a:xfrm>
            <a:off x="4089038" y="3037862"/>
            <a:ext cx="2006962" cy="782277"/>
          </a:xfrm>
          <a:prstGeom prst="ellipse">
            <a:avLst/>
          </a:prstGeom>
          <a:gradFill>
            <a:gsLst>
              <a:gs pos="18000">
                <a:schemeClr val="accent4">
                  <a:lumMod val="40000"/>
                  <a:lumOff val="60000"/>
                </a:schemeClr>
              </a:gs>
              <a:gs pos="46000">
                <a:schemeClr val="accent4">
                  <a:lumMod val="60000"/>
                  <a:lumOff val="40000"/>
                </a:schemeClr>
              </a:gs>
              <a:gs pos="81000">
                <a:schemeClr val="accent4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  <a:effectLst>
            <a:reflection blurRad="63500" stA="56000" endPos="44000" dist="762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365760"/>
            <a:r>
              <a:rPr lang="sk-SK" sz="1440" b="1" i="1">
                <a:solidFill>
                  <a:prstClr val="black"/>
                </a:solidFill>
                <a:latin typeface="Calibri" panose="020F0502020204030204"/>
              </a:rPr>
              <a:t>CLICK FOR MY TRAVEL VIDEOS</a:t>
            </a:r>
          </a:p>
        </p:txBody>
      </p:sp>
    </p:spTree>
    <p:extLst>
      <p:ext uri="{BB962C8B-B14F-4D97-AF65-F5344CB8AC3E}">
        <p14:creationId xmlns:p14="http://schemas.microsoft.com/office/powerpoint/2010/main" val="181318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201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animBg="1"/>
    </p:bldLst>
  </p:timing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Motív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7_Motív balíka Office">
  <a:themeElements>
    <a:clrScheme name="Motí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222</Words>
  <Application>Microsoft Office PowerPoint</Application>
  <PresentationFormat>Širokouhlá</PresentationFormat>
  <Paragraphs>51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39</vt:i4>
      </vt:variant>
    </vt:vector>
  </HeadingPairs>
  <TitlesOfParts>
    <vt:vector size="48" baseType="lpstr">
      <vt:lpstr>Nadianne</vt:lpstr>
      <vt:lpstr>Arial</vt:lpstr>
      <vt:lpstr>Calibri</vt:lpstr>
      <vt:lpstr>Calibri Light</vt:lpstr>
      <vt:lpstr>Courgette</vt:lpstr>
      <vt:lpstr>Cancun</vt:lpstr>
      <vt:lpstr>Motív balíka Office</vt:lpstr>
      <vt:lpstr>1_Motív Office</vt:lpstr>
      <vt:lpstr>7_Motív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65</cp:revision>
  <dcterms:created xsi:type="dcterms:W3CDTF">2020-06-08T14:24:19Z</dcterms:created>
  <dcterms:modified xsi:type="dcterms:W3CDTF">2021-01-09T15:49:11Z</dcterms:modified>
</cp:coreProperties>
</file>