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7" r:id="rId13"/>
    <p:sldId id="275" r:id="rId14"/>
    <p:sldId id="271" r:id="rId15"/>
    <p:sldId id="272" r:id="rId16"/>
    <p:sldId id="269" r:id="rId17"/>
    <p:sldId id="297" r:id="rId18"/>
    <p:sldId id="268" r:id="rId19"/>
    <p:sldId id="276" r:id="rId20"/>
    <p:sldId id="270" r:id="rId21"/>
    <p:sldId id="277" r:id="rId22"/>
    <p:sldId id="273" r:id="rId23"/>
    <p:sldId id="279" r:id="rId24"/>
    <p:sldId id="278" r:id="rId25"/>
    <p:sldId id="281" r:id="rId26"/>
    <p:sldId id="280" r:id="rId27"/>
    <p:sldId id="290" r:id="rId28"/>
    <p:sldId id="282" r:id="rId29"/>
    <p:sldId id="291" r:id="rId30"/>
    <p:sldId id="283" r:id="rId31"/>
    <p:sldId id="292" r:id="rId32"/>
    <p:sldId id="284" r:id="rId33"/>
    <p:sldId id="298" r:id="rId34"/>
    <p:sldId id="285" r:id="rId35"/>
    <p:sldId id="294" r:id="rId36"/>
    <p:sldId id="288" r:id="rId37"/>
    <p:sldId id="295" r:id="rId38"/>
    <p:sldId id="289" r:id="rId39"/>
    <p:sldId id="274" r:id="rId40"/>
    <p:sldId id="286" r:id="rId41"/>
    <p:sldId id="299" r:id="rId42"/>
    <p:sldId id="296" r:id="rId4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09" autoAdjust="0"/>
    <p:restoredTop sz="94658" autoAdjust="0"/>
  </p:normalViewPr>
  <p:slideViewPr>
    <p:cSldViewPr>
      <p:cViewPr varScale="1">
        <p:scale>
          <a:sx n="78" d="100"/>
          <a:sy n="78" d="100"/>
        </p:scale>
        <p:origin x="-39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3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518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53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86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8575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691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856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4319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866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1069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476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accent3">
              <a:lumMod val="75000"/>
            </a:schemeClr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3B1B5-3CFF-4119-9610-A3546A4E7E9C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4BD0E-B32A-4CE6-9032-84E16A11B9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771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12514" y="0"/>
            <a:ext cx="9156514" cy="2420888"/>
          </a:xfrm>
        </p:spPr>
        <p:txBody>
          <a:bodyPr>
            <a:noAutofit/>
          </a:bodyPr>
          <a:lstStyle/>
          <a:p>
            <a:r>
              <a:rPr lang="pt-BR" sz="4800" dirty="0" smtClean="0">
                <a:solidFill>
                  <a:srgbClr val="FFFF00"/>
                </a:solidFill>
                <a:latin typeface="Lucida Handwriting" pitchFamily="66" charset="0"/>
              </a:rPr>
              <a:t>Esculturas de todo o mundo que representam o amor puro das mães</a:t>
            </a:r>
            <a:endParaRPr lang="pt-BR" sz="48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2780928"/>
            <a:ext cx="9172517" cy="2376264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>
                <a:solidFill>
                  <a:srgbClr val="FFC000"/>
                </a:solidFill>
                <a:latin typeface="Lucida Handwriting" pitchFamily="66" charset="0"/>
              </a:rPr>
              <a:t>As esculturas que homenageiam a Mãe cativam as pessoas em todos os locais do mundo. A representação da figura feminina com uma criança no colo, desde as representações religiosas, formam criações artísticas, com os estilos de cada época, e difundem a expressão do amor e do afeto.</a:t>
            </a:r>
            <a:endParaRPr lang="pt-BR" dirty="0">
              <a:solidFill>
                <a:srgbClr val="FFC000"/>
              </a:solidFill>
              <a:latin typeface="Lucida Handwriting" pitchFamily="66" charset="0"/>
            </a:endParaRPr>
          </a:p>
        </p:txBody>
      </p:sp>
      <p:pic>
        <p:nvPicPr>
          <p:cNvPr id="39939" name="Picture 3" descr="C:\Users\Daniel Fernandes\Documents\Blocos de Anotações do OneNote\Ass. 6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301208"/>
            <a:ext cx="5364088" cy="159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ta.Cauby Peixoto - M A M A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51720" y="570622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3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Daniel Fernandes\Pictures\Saved Pictures\mãe -  2 a alegria de uma mã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352928" cy="577821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</p:pic>
      <p:sp>
        <p:nvSpPr>
          <p:cNvPr id="2" name="Retângulo 1"/>
          <p:cNvSpPr/>
          <p:nvPr/>
        </p:nvSpPr>
        <p:spPr>
          <a:xfrm>
            <a:off x="395536" y="0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2000" dirty="0" smtClean="0">
                <a:solidFill>
                  <a:srgbClr val="FFFF00"/>
                </a:solidFill>
              </a:rPr>
              <a:t>A alegria de uma mãe</a:t>
            </a:r>
            <a:endParaRPr lang="pt-BR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688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 Fernandes\Pictures\Saved Pictures\mãe - 3 de mãos dad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3888432" cy="633077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aniel Fernandes\Pictures\Saved Pictures\mãe - 4 ligação for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0648"/>
            <a:ext cx="4489053" cy="633077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767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iel Fernandes\Pictures\Saved Pictures\mãe - 1 beijo mater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4" y="620688"/>
            <a:ext cx="8081383" cy="6001147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0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rgbClr val="FFFF00"/>
                </a:solidFill>
              </a:rPr>
              <a:t>O beijo materno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903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aniel Fernandes\Pictures\Saved Pictures\mãe - 6 o apoio de umna mãe é mais for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15986"/>
            <a:ext cx="4248472" cy="5796087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51942"/>
            <a:ext cx="46121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dirty="0">
                <a:solidFill>
                  <a:srgbClr val="FFFF00"/>
                </a:solidFill>
                <a:latin typeface="Lucida Handwriting" pitchFamily="66" charset="0"/>
              </a:rPr>
              <a:t>O</a:t>
            </a:r>
            <a:r>
              <a:rPr lang="pt-BR" sz="1400" dirty="0" smtClean="0">
                <a:solidFill>
                  <a:srgbClr val="FFFF00"/>
                </a:solidFill>
                <a:latin typeface="Lucida Handwriting" pitchFamily="66" charset="0"/>
              </a:rPr>
              <a:t> apoio de uma mãe no banho é mais forte</a:t>
            </a:r>
            <a:endParaRPr lang="pt-BR" sz="14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5123" name="Picture 3" descr="C:\Users\Daniel Fernandes\Pictures\Saved Pictures\mãe - 7 no merc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950" y="815986"/>
            <a:ext cx="3892510" cy="5796087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300192" y="105776"/>
            <a:ext cx="1766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N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o mercado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1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niel Fernandes\Pictures\Saved Pictures\mãe - 5 madre teresa e uma crianç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5"/>
            <a:ext cx="8424936" cy="6120681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985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niel Fernandes\Pictures\Saved Pictures\mãe - 10 brincando de cavalinh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548680"/>
            <a:ext cx="4464496" cy="597666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3" y="0"/>
            <a:ext cx="3656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B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rincando de cavalinho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7171" name="Picture 3" descr="C:\Users\Daniel Fernandes\Pictures\Saved Pictures\mãe - 11 momentos especiais entre mãe e filh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48680"/>
            <a:ext cx="3863458" cy="597666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004049" y="29794"/>
            <a:ext cx="39604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sz="1400" dirty="0" smtClean="0">
                <a:solidFill>
                  <a:srgbClr val="FFFF00"/>
                </a:solidFill>
                <a:latin typeface="Lucida Handwriting" pitchFamily="66" charset="0"/>
              </a:rPr>
              <a:t>omentos especiais entre mãe e filho</a:t>
            </a:r>
            <a:endParaRPr lang="pt-BR" sz="14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122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3234" y="0"/>
            <a:ext cx="83652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ãe preta dando de mamar - devoção materna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6149" name="Picture 5" descr="C:\Users\Daniel Fernandes\Pictures\Saved Pictures\mãe - 24 mãe preta dando de mam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34" y="620688"/>
            <a:ext cx="8365230" cy="5855568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09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aniel Fernandes\Pictures\Saved Pictures\mãe - 12 mãe e anj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0631"/>
            <a:ext cx="4176464" cy="6056721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827584" y="3974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Mãe e anjos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8195" name="Picture 3" descr="C:\Users\Daniel Fernandes\Pictures\Saved Pictures\mãe - 14 a força de uma mã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40632"/>
            <a:ext cx="4068449" cy="6056721"/>
          </a:xfrm>
          <a:prstGeom prst="rect">
            <a:avLst/>
          </a:prstGeom>
          <a:noFill/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580112" y="20576"/>
            <a:ext cx="27363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Lucida Handwriting" pitchFamily="66" charset="0"/>
              </a:rPr>
              <a:t> 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Força de uma mãe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0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aniel Fernandes\Pictures\Saved Pictures\mãe - 9 crianças da terr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064896" cy="5832648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059832" y="0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C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rianças da terra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5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Daniel Fernandes\Pictures\Saved Pictures\mãe - 15 mãe e filh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692696"/>
            <a:ext cx="3744416" cy="590465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15616" y="29794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Mãe e filhas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10243" name="Picture 3" descr="C:\Users\Daniel Fernandes\Pictures\Saved Pictures\mãe - 17 sentada noc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6"/>
            <a:ext cx="4320480" cy="590465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436096" y="29794"/>
            <a:ext cx="2448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S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entada </a:t>
            </a:r>
            <a:r>
              <a:rPr lang="pt-BR" dirty="0" err="1" smtClean="0">
                <a:solidFill>
                  <a:srgbClr val="FFFF00"/>
                </a:solidFill>
                <a:latin typeface="Lucida Handwriting" pitchFamily="66" charset="0"/>
              </a:rPr>
              <a:t>nocolo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57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Daniel Fernandes\Pictures\Saved Pictures\mãe - 16 ascilan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2256"/>
            <a:ext cx="7992888" cy="590465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26203" y="10940"/>
            <a:ext cx="20979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err="1">
                <a:solidFill>
                  <a:srgbClr val="FFFF00"/>
                </a:solidFill>
                <a:latin typeface="Lucida Handwriting" pitchFamily="66" charset="0"/>
              </a:rPr>
              <a:t>A</a:t>
            </a:r>
            <a:r>
              <a:rPr lang="pt-BR" dirty="0" err="1" smtClean="0">
                <a:solidFill>
                  <a:srgbClr val="FFFF00"/>
                </a:solidFill>
                <a:latin typeface="Lucida Handwriting" pitchFamily="66" charset="0"/>
              </a:rPr>
              <a:t>scilantes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3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Daniel Fernandes\Pictures\Saved Pictures\mãe - 28 mãe e seuas tres filbh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620687"/>
            <a:ext cx="3807473" cy="5942031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3096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ãe e seus  </a:t>
            </a:r>
            <a:r>
              <a:rPr lang="pt-BR" dirty="0" err="1" smtClean="0">
                <a:solidFill>
                  <a:srgbClr val="FFFF00"/>
                </a:solidFill>
                <a:latin typeface="Lucida Handwriting" pitchFamily="66" charset="0"/>
              </a:rPr>
              <a:t>tres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 filhos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17411" name="Picture 3" descr="C:\Users\Daniel Fernandes\Pictures\Saved Pictures\mãe - 29 família na praça dop temp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474" y="620688"/>
            <a:ext cx="4187378" cy="5942032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575474" y="11081"/>
            <a:ext cx="4039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Família na praça do templo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525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Daniel Fernandes\Pictures\Saved Pictures\mãe - 23 mãe e filho dour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488832" cy="597666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03848" y="0"/>
            <a:ext cx="3168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latin typeface="Lucida Handwriting" pitchFamily="66" charset="0"/>
              </a:rPr>
              <a:t>M</a:t>
            </a:r>
            <a:r>
              <a:rPr lang="pt-BR" dirty="0" smtClean="0">
                <a:latin typeface="Lucida Handwriting" pitchFamily="66" charset="0"/>
              </a:rPr>
              <a:t>ãe e filho dourado</a:t>
            </a:r>
            <a:endParaRPr lang="pt-BR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447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Daniel Fernandes\Pictures\Saved Pictures\mãe - 4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88" y="505854"/>
            <a:ext cx="4063928" cy="5947482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C:\Users\Daniel Fernandes\Pictures\Saved Pictures\mãe - 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05854"/>
            <a:ext cx="4096877" cy="5947482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01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Daniel Fernandes\Pictures\Saved Pictures\mãe - 18 mãe e filha no obstác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14" y="620688"/>
            <a:ext cx="8509458" cy="597666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ãe e filha no obstáculo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94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2656"/>
            <a:ext cx="3992488" cy="612068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3" name="Picture 3" descr="C:\Users\Daniel Fernandes\Pictures\Saved Pictures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3960440" cy="612068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367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Daniel Fernandes\Pictures\Saved Pictures\mãe - 19 laço infini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136904" cy="608707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91880" y="20367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L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aço  infinito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5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Daniel Fernandes\Pictures\Saved Pictures\mãe - 31 aconche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9332"/>
            <a:ext cx="3600400" cy="618493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6184611"/>
            <a:ext cx="2808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latin typeface="Lucida Handwriting" pitchFamily="66" charset="0"/>
              </a:rPr>
              <a:t>M</a:t>
            </a:r>
            <a:r>
              <a:rPr lang="pt-BR" dirty="0" smtClean="0">
                <a:latin typeface="Lucida Handwriting" pitchFamily="66" charset="0"/>
              </a:rPr>
              <a:t>ãe aconchego</a:t>
            </a:r>
            <a:endParaRPr lang="pt-BR" dirty="0">
              <a:latin typeface="Lucida Handwriting" pitchFamily="66" charset="0"/>
            </a:endParaRPr>
          </a:p>
        </p:txBody>
      </p:sp>
      <p:pic>
        <p:nvPicPr>
          <p:cNvPr id="18435" name="Picture 3" descr="C:\Users\Daniel Fernandes\Pictures\Saved Pictures\mãe - 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9332"/>
            <a:ext cx="4409331" cy="618493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37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Daniel Fernandes\Pictures\Saved Pictures\mãe - 21 criança no c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903288"/>
            <a:ext cx="7924800" cy="528320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347864" y="0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C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riança no colo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38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Daniel Fernandes\Pictures\Saved Pictures\mãe - 37 escultura de gesso mãe e filh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3927453" cy="605093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051720" y="19296"/>
            <a:ext cx="4392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Lucida Handwriting" pitchFamily="66" charset="0"/>
              </a:rPr>
              <a:t> 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Escultura de gesso mãe e filho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19459" name="Picture 3" descr="C:\Users\Daniel Fernandes\Pictures\Saved Pictures\mãe - 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48680"/>
            <a:ext cx="4297288" cy="605093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420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Daniel Fernandes\Pictures\Saved Pictures\mãe - 22 mãe com crianç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70" y="542267"/>
            <a:ext cx="8256786" cy="5983077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03848" y="0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latin typeface="Lucida Handwriting" pitchFamily="66" charset="0"/>
              </a:rPr>
              <a:t>M</a:t>
            </a:r>
            <a:r>
              <a:rPr lang="pt-BR" dirty="0" smtClean="0">
                <a:latin typeface="Lucida Handwriting" pitchFamily="66" charset="0"/>
              </a:rPr>
              <a:t>ãe com criança</a:t>
            </a:r>
            <a:endParaRPr lang="pt-BR" dirty="0"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35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Users\Daniel Fernandes\Pictures\Saved Pictures\mãe - 39 mãe africana acabamento em res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10" y="626898"/>
            <a:ext cx="4352098" cy="589844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21735"/>
            <a:ext cx="45916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sz="1600" dirty="0" smtClean="0">
                <a:solidFill>
                  <a:srgbClr val="FFFF00"/>
                </a:solidFill>
                <a:latin typeface="Lucida Handwriting" pitchFamily="66" charset="0"/>
              </a:rPr>
              <a:t>ãe africana acabamento em resina</a:t>
            </a:r>
            <a:endParaRPr lang="pt-BR" sz="16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21508" name="Picture 4" descr="C:\Users\Daniel Fernandes\Pictures\Saved Pictures\mãe - 40 de carybé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921" y="626898"/>
            <a:ext cx="3822559" cy="589536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724128" y="75982"/>
            <a:ext cx="3024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sz="2000" dirty="0" smtClean="0">
                <a:solidFill>
                  <a:srgbClr val="FFFF00"/>
                </a:solidFill>
                <a:latin typeface="Lucida Handwriting" pitchFamily="66" charset="0"/>
              </a:rPr>
              <a:t>ãe de </a:t>
            </a:r>
            <a:r>
              <a:rPr lang="pt-BR" sz="2000" dirty="0" err="1">
                <a:solidFill>
                  <a:srgbClr val="FFFF00"/>
                </a:solidFill>
                <a:latin typeface="Lucida Handwriting" pitchFamily="66" charset="0"/>
              </a:rPr>
              <a:t>C</a:t>
            </a:r>
            <a:r>
              <a:rPr lang="pt-BR" sz="2000" dirty="0" err="1" smtClean="0">
                <a:solidFill>
                  <a:srgbClr val="FFFF00"/>
                </a:solidFill>
                <a:latin typeface="Lucida Handwriting" pitchFamily="66" charset="0"/>
              </a:rPr>
              <a:t>arybé</a:t>
            </a:r>
            <a:endParaRPr lang="pt-BR" sz="20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89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Daniel Fernandes\Pictures\Saved Pictures\mãe - 30 mãe e filjh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8280920" cy="525658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835696" y="0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ãe dando uva ao filho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119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Daniel Fernandes\Pictures\Saved Pictures\mãe - 27 mãe e filha na cadei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4176464" cy="595512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10940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Lucida Handwriting" pitchFamily="66" charset="0"/>
              </a:rPr>
              <a:t> 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mãe e filha na cadeira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23555" name="Picture 3" descr="C:\Users\Daniel Fernandes\Pictures\Saved Pictures\mãe - 48 vamos vo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548680"/>
            <a:ext cx="3888432" cy="602713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652120" y="45016"/>
            <a:ext cx="2448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v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amos voar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64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Daniel Fernandes\Pictures\Saved Pictures\mãe - 32 mãe amamentando o filçh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548680"/>
            <a:ext cx="8280921" cy="596185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843808" y="0"/>
            <a:ext cx="3528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ãe amamentando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92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104456" cy="6120680"/>
          </a:xfrm>
          <a:prstGeom prst="rect">
            <a:avLst/>
          </a:prstGeom>
          <a:ln w="76200">
            <a:solidFill>
              <a:srgbClr val="FFC0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2656"/>
            <a:ext cx="4076373" cy="6120680"/>
          </a:xfrm>
          <a:prstGeom prst="rect">
            <a:avLst/>
          </a:prstGeom>
          <a:ln w="76200">
            <a:solidFill>
              <a:srgbClr val="FFC0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585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Daniel Fernandes\Pictures\Saved Pictures\mãe - 25 mãe e a criança soltando o pomb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848872" cy="5760640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95736" y="0"/>
            <a:ext cx="4824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Mãe e a criança soltando o pombo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17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4107979" cy="6192688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C:\Users\Daniel Fernandes\Pictures\Saved Pictures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60648"/>
            <a:ext cx="3925463" cy="6192688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49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Daniel Fernandes\Pictures\Saved Pictures\mãe - 26 mãe e filha torcendop a rou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208912" cy="5722317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55776" y="20367"/>
            <a:ext cx="4248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ãe e filha torcendo a roupa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579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367104"/>
            <a:ext cx="3913973" cy="6184293"/>
          </a:xfrm>
          <a:prstGeom prst="rect">
            <a:avLst/>
          </a:prstGeom>
          <a:ln w="76200">
            <a:solidFill>
              <a:srgbClr val="FFC0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-168176"/>
            <a:ext cx="5340350" cy="7400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2635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Daniel Fernandes\Pictures\Saved Pictures\mãe - 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96" y="764704"/>
            <a:ext cx="7546797" cy="5328592"/>
          </a:xfrm>
          <a:prstGeom prst="rect">
            <a:avLst/>
          </a:prstGeom>
          <a:ln w="212725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614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0" y="47782"/>
            <a:ext cx="4608513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1432"/>
            <a:ext cx="4627563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836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C:\Users\Daniel Fernandes\Pictures\Saved Pictures\mãe - 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764704"/>
            <a:ext cx="7429566" cy="5328592"/>
          </a:xfrm>
          <a:prstGeom prst="rect">
            <a:avLst/>
          </a:prstGeom>
          <a:ln w="15875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583384" cy="6048672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1" name="Picture 3" descr="C:\Users\Daniel Fernandes\Pictures\Saved Pictures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3476600" cy="6048672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31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Daniel Fernandes\Pictures\Saved Pictures\mãe - 43 estátuas de mães e seus filhos vigel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7560840" cy="5318224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87624" y="-1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Mães </a:t>
            </a:r>
            <a:r>
              <a:rPr lang="pt-BR" dirty="0" err="1" smtClean="0">
                <a:solidFill>
                  <a:srgbClr val="FFFF00"/>
                </a:solidFill>
                <a:latin typeface="Lucida Handwriting" pitchFamily="66" charset="0"/>
              </a:rPr>
              <a:t>protejendo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 seus filhos – Park </a:t>
            </a:r>
            <a:r>
              <a:rPr lang="pt-BR" dirty="0" err="1">
                <a:solidFill>
                  <a:srgbClr val="FFFF00"/>
                </a:solidFill>
                <a:latin typeface="Lucida Handwriting" pitchFamily="66" charset="0"/>
              </a:rPr>
              <a:t>V</a:t>
            </a:r>
            <a:r>
              <a:rPr lang="pt-BR" dirty="0" err="1" smtClean="0">
                <a:solidFill>
                  <a:srgbClr val="FFFF00"/>
                </a:solidFill>
                <a:latin typeface="Lucida Handwriting" pitchFamily="66" charset="0"/>
              </a:rPr>
              <a:t>igeland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6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60" y="404664"/>
            <a:ext cx="3848392" cy="618638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4662"/>
            <a:ext cx="4379962" cy="6186387"/>
          </a:xfrm>
          <a:prstGeom prst="rect">
            <a:avLst/>
          </a:prstGeom>
          <a:ln w="76200">
            <a:solidFill>
              <a:srgbClr val="FFC0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42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Daniel Fernandes\Pictures\Saved Pictures\mãe - 44 fonte das mães de macedon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100900" cy="590465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55777" y="0"/>
            <a:ext cx="4392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F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onte das mães de </a:t>
            </a:r>
            <a:r>
              <a:rPr lang="pt-BR" dirty="0" err="1">
                <a:solidFill>
                  <a:srgbClr val="FFFF00"/>
                </a:solidFill>
                <a:latin typeface="Lucida Handwriting" pitchFamily="66" charset="0"/>
              </a:rPr>
              <a:t>M</a:t>
            </a:r>
            <a:r>
              <a:rPr lang="pt-BR" dirty="0" err="1" smtClean="0">
                <a:solidFill>
                  <a:srgbClr val="FFFF00"/>
                </a:solidFill>
                <a:latin typeface="Lucida Handwriting" pitchFamily="66" charset="0"/>
              </a:rPr>
              <a:t>acedonia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549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4032448" cy="5904656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75856" y="0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Lucida Handwriting" pitchFamily="66" charset="0"/>
              </a:rPr>
              <a:t> 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Família Feliz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pic>
        <p:nvPicPr>
          <p:cNvPr id="43011" name="Picture 3" descr="C:\Users\Daniel Fernandes\Pictures\Saved Pictures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20686"/>
            <a:ext cx="4126235" cy="5904657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22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Daniel Fernandes\Pictures\Saved Pictures\mãe - 41 pai e mão com crianç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620688"/>
            <a:ext cx="8365635" cy="5832648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07704" y="-17340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Lucida Handwriting" pitchFamily="66" charset="0"/>
              </a:rPr>
              <a:t>P</a:t>
            </a:r>
            <a:r>
              <a:rPr lang="pt-BR" dirty="0" smtClean="0">
                <a:solidFill>
                  <a:srgbClr val="FFFF00"/>
                </a:solidFill>
                <a:latin typeface="Lucida Handwriting" pitchFamily="66" charset="0"/>
              </a:rPr>
              <a:t>ai e mãe com criança – Park </a:t>
            </a:r>
            <a:r>
              <a:rPr lang="pt-BR" dirty="0" err="1" smtClean="0">
                <a:solidFill>
                  <a:srgbClr val="FFFF00"/>
                </a:solidFill>
                <a:latin typeface="Lucida Handwriting" pitchFamily="66" charset="0"/>
              </a:rPr>
              <a:t>Vigeland</a:t>
            </a:r>
            <a:endParaRPr lang="pt-BR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263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Daniel Fernandes\Pictures\Saved Pictures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664"/>
            <a:ext cx="3950213" cy="6048672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4032448" cy="6048672"/>
          </a:xfrm>
          <a:prstGeom prst="rect">
            <a:avLst/>
          </a:prstGeom>
          <a:ln w="76200">
            <a:solidFill>
              <a:srgbClr val="FFC000"/>
            </a:solidFill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48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3168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FORMATADO: D@NIEL FERN@NDES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0" y="2239284"/>
            <a:ext cx="36358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pt-BR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MÚSICA: MAMA COM CAUBY PEIXOTO</a:t>
            </a:r>
            <a:endParaRPr lang="pt-BR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3560" y="5949280"/>
            <a:ext cx="39437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BR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FOTOS: INTERNET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45058" name="Picture 2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08720"/>
            <a:ext cx="5544616" cy="5184576"/>
          </a:xfrm>
          <a:prstGeom prst="ellipse">
            <a:avLst/>
          </a:prstGeom>
          <a:ln w="76200" cap="rnd">
            <a:noFill/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03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228</Words>
  <Application>Microsoft Office PowerPoint</Application>
  <PresentationFormat>Apresentação na tela (4:3)</PresentationFormat>
  <Paragraphs>39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43" baseType="lpstr">
      <vt:lpstr>Tema do Office</vt:lpstr>
      <vt:lpstr>Esculturas de todo o mundo que representam o amor puro das mães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Esculturas de todo o mundo que representam o amor puro das mães</dc:title>
  <dc:creator>Daniel Fernandes</dc:creator>
  <cp:lastModifiedBy>Daniel Fernandes</cp:lastModifiedBy>
  <cp:revision>156</cp:revision>
  <dcterms:created xsi:type="dcterms:W3CDTF">2018-08-19T12:06:54Z</dcterms:created>
  <dcterms:modified xsi:type="dcterms:W3CDTF">2018-08-19T16:04:29Z</dcterms:modified>
</cp:coreProperties>
</file>