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9" r:id="rId45"/>
    <p:sldId id="300" r:id="rId46"/>
    <p:sldId id="301" r:id="rId47"/>
    <p:sldId id="302" r:id="rId48"/>
    <p:sldId id="298" r:id="rId49"/>
    <p:sldId id="303" r:id="rId50"/>
    <p:sldId id="304" r:id="rId51"/>
    <p:sldId id="305" r:id="rId52"/>
    <p:sldId id="306" r:id="rId53"/>
    <p:sldId id="307" r:id="rId54"/>
    <p:sldId id="308" r:id="rId55"/>
    <p:sldId id="314" r:id="rId56"/>
    <p:sldId id="315" r:id="rId57"/>
    <p:sldId id="309" r:id="rId58"/>
    <p:sldId id="310" r:id="rId59"/>
    <p:sldId id="311" r:id="rId60"/>
    <p:sldId id="312" r:id="rId61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ONNQjWGi6VwG3stfC08sg==" hashData="kX9ANqFC3zU2u8iRJKykQjIDJ/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6" d="100"/>
          <a:sy n="56" d="100"/>
        </p:scale>
        <p:origin x="-1122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54615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05489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65143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9402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12465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26095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91144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07301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75875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72006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07091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DA289-A75A-4FAF-BB52-6EF4EC9DFFCB}" type="datetimeFigureOut">
              <a:rPr lang="es-AR" smtClean="0"/>
              <a:t>31/07/2018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E25B1-7EA4-428F-A5AA-B194EF8FD68F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45923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1520" y="112856"/>
            <a:ext cx="8064896" cy="110799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es-AR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askerville Old Face" panose="02020602080505020303" pitchFamily="18" charset="0"/>
              </a:rPr>
              <a:t>Paisajes de Argentina</a:t>
            </a:r>
            <a:endParaRPr lang="es-AR" sz="6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48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14:vortex dir="d"/>
        <p:sndAc>
          <p:stSnd loop="1">
            <p:snd r:embed="rId2" name="12 jorge rojas - de esas que te hacen llorar.wav"/>
          </p:stSnd>
        </p:sndAc>
      </p:transition>
    </mc:Choice>
    <mc:Fallback>
      <p:transition spd="slow" advTm="9000">
        <p:fade/>
        <p:sndAc>
          <p:stSnd loop="1">
            <p:snd r:embed="rId2" name="12 jorge rojas - de esas que te hacen llor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blog.bestday.com.ar/wp-content/uploads/2016/11/paisaje-neuqu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92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04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1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75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0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15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67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13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28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39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614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82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22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09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626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972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34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303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731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529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40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632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699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94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000">
        <p14:flythrough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97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37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u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0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r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21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4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7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r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1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51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41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u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03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000">
        <p14:prism dir="r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93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dir="d" isContent="1" isInverted="1"/>
        <p:sndAc>
          <p:stSnd>
            <p:snd r:embed="rId2" name="12 jorge rojas - de esas que te hacen llorar.wav"/>
          </p:stSnd>
        </p:sndAc>
      </p:transition>
    </mc:Choice>
    <mc:Fallback>
      <p:transition spd="slow" advTm="7000">
        <p:fade/>
        <p:sndAc>
          <p:stSnd>
            <p:snd r:embed="rId2" name="12 jorge rojas - de esas que te hacen llora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6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isContent="1"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501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dir="u" isContent="1"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52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dir="r" isContent="1"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266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dir="d" isContent="1"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29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prism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8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14:prism dir="u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88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dir="r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634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17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dir="d" isContent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47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14:prism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559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14:prism dir="u"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17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dir="r"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9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dir="d" isContent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587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57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dir="u"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26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dir="r" isContent="1"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.pinimg.com/originals/79/67/ac/7967acc9b7784849c1749441b26be6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477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000">
        <p14:prism isInverted="1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k05.kn3.net/1823894F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183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7000">
        <p14:flythrough dir="out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451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7000">
        <p14:prism dir="d"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0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14:window dir="vert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75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7000">
        <p14:window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6095424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AR" sz="1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skerville Old Face" panose="02020602080505020303" pitchFamily="18" charset="0"/>
              </a:rPr>
              <a:t>Paisajes de </a:t>
            </a:r>
            <a:r>
              <a:rPr lang="es-AR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skerville Old Face" panose="02020602080505020303" pitchFamily="18" charset="0"/>
              </a:rPr>
              <a:t>Argentina.</a:t>
            </a:r>
          </a:p>
          <a:p>
            <a:pPr lvl="0"/>
            <a:r>
              <a:rPr lang="es-AR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skerville Old Face" panose="02020602080505020303" pitchFamily="18" charset="0"/>
              </a:rPr>
              <a:t>Material extraído de la red.</a:t>
            </a:r>
          </a:p>
          <a:p>
            <a:pPr lvl="0"/>
            <a:r>
              <a:rPr lang="es-AR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skerville Old Face" panose="02020602080505020303" pitchFamily="18" charset="0"/>
              </a:rPr>
              <a:t>Sin fines de lucro.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683568" y="0"/>
            <a:ext cx="7056784" cy="156966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r>
              <a:rPr lang="es-AR" sz="96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Baskerville Old Face" panose="02020602080505020303" pitchFamily="18" charset="0"/>
              </a:rPr>
              <a:t>Angélica Italia</a:t>
            </a:r>
            <a:endParaRPr lang="es-AR" sz="32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796136" y="6464756"/>
            <a:ext cx="33478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s-AR" sz="1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askerville Old Face" panose="02020602080505020303" pitchFamily="18" charset="0"/>
              </a:rPr>
              <a:t>angelicaitaliamoreno@gmail.com</a:t>
            </a:r>
            <a:endParaRPr lang="es-AR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75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5000">
        <p14:glitter dir="d" pattern="hexagon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6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7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2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21</Words>
  <Application>Microsoft Office PowerPoint</Application>
  <PresentationFormat>Presentación en pantalla (4:3)</PresentationFormat>
  <Paragraphs>6</Paragraphs>
  <Slides>60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60</vt:i4>
      </vt:variant>
    </vt:vector>
  </HeadingPairs>
  <TitlesOfParts>
    <vt:vector size="61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Microsoft Corp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Paisajes de Argentina</dc:title>
  <dc:creator>Angélica Italia</dc:creator>
  <cp:lastModifiedBy>Microsoft</cp:lastModifiedBy>
  <cp:revision>11</cp:revision>
  <dcterms:created xsi:type="dcterms:W3CDTF">2018-07-31T22:30:29Z</dcterms:created>
  <dcterms:modified xsi:type="dcterms:W3CDTF">2018-08-01T05:15:36Z</dcterms:modified>
</cp:coreProperties>
</file>