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1"/>
  </p:notesMasterIdLst>
  <p:sldIdLst>
    <p:sldId id="257" r:id="rId2"/>
    <p:sldId id="256" r:id="rId3"/>
    <p:sldId id="260" r:id="rId4"/>
    <p:sldId id="261" r:id="rId5"/>
    <p:sldId id="262" r:id="rId6"/>
    <p:sldId id="268" r:id="rId7"/>
    <p:sldId id="303" r:id="rId8"/>
    <p:sldId id="273" r:id="rId9"/>
    <p:sldId id="275" r:id="rId10"/>
    <p:sldId id="282" r:id="rId11"/>
    <p:sldId id="269" r:id="rId12"/>
    <p:sldId id="283" r:id="rId13"/>
    <p:sldId id="271" r:id="rId14"/>
    <p:sldId id="284" r:id="rId15"/>
    <p:sldId id="281" r:id="rId16"/>
    <p:sldId id="277" r:id="rId17"/>
    <p:sldId id="272" r:id="rId18"/>
    <p:sldId id="338" r:id="rId19"/>
    <p:sldId id="285" r:id="rId20"/>
    <p:sldId id="328" r:id="rId21"/>
    <p:sldId id="330" r:id="rId22"/>
    <p:sldId id="274" r:id="rId23"/>
    <p:sldId id="280" r:id="rId24"/>
    <p:sldId id="278" r:id="rId25"/>
    <p:sldId id="279" r:id="rId26"/>
    <p:sldId id="327" r:id="rId27"/>
    <p:sldId id="266" r:id="rId28"/>
    <p:sldId id="293" r:id="rId29"/>
    <p:sldId id="287" r:id="rId30"/>
    <p:sldId id="289" r:id="rId31"/>
    <p:sldId id="292" r:id="rId32"/>
    <p:sldId id="299" r:id="rId33"/>
    <p:sldId id="301" r:id="rId34"/>
    <p:sldId id="318" r:id="rId35"/>
    <p:sldId id="311" r:id="rId36"/>
    <p:sldId id="294" r:id="rId37"/>
    <p:sldId id="295" r:id="rId38"/>
    <p:sldId id="296" r:id="rId39"/>
    <p:sldId id="297" r:id="rId40"/>
    <p:sldId id="298" r:id="rId41"/>
    <p:sldId id="305" r:id="rId42"/>
    <p:sldId id="310" r:id="rId43"/>
    <p:sldId id="265" r:id="rId44"/>
    <p:sldId id="306" r:id="rId45"/>
    <p:sldId id="308" r:id="rId46"/>
    <p:sldId id="304" r:id="rId47"/>
    <p:sldId id="307" r:id="rId48"/>
    <p:sldId id="316" r:id="rId49"/>
    <p:sldId id="309" r:id="rId50"/>
    <p:sldId id="312" r:id="rId51"/>
    <p:sldId id="313" r:id="rId52"/>
    <p:sldId id="314" r:id="rId53"/>
    <p:sldId id="315" r:id="rId54"/>
    <p:sldId id="322" r:id="rId55"/>
    <p:sldId id="323" r:id="rId56"/>
    <p:sldId id="324" r:id="rId57"/>
    <p:sldId id="325" r:id="rId58"/>
    <p:sldId id="331" r:id="rId59"/>
    <p:sldId id="332" r:id="rId60"/>
    <p:sldId id="356" r:id="rId61"/>
    <p:sldId id="333" r:id="rId62"/>
    <p:sldId id="334" r:id="rId63"/>
    <p:sldId id="335" r:id="rId64"/>
    <p:sldId id="336" r:id="rId65"/>
    <p:sldId id="337" r:id="rId66"/>
    <p:sldId id="339" r:id="rId67"/>
    <p:sldId id="340" r:id="rId68"/>
    <p:sldId id="341" r:id="rId69"/>
    <p:sldId id="342" r:id="rId70"/>
    <p:sldId id="362" r:id="rId71"/>
    <p:sldId id="363" r:id="rId72"/>
    <p:sldId id="358" r:id="rId73"/>
    <p:sldId id="365" r:id="rId74"/>
    <p:sldId id="343" r:id="rId75"/>
    <p:sldId id="350" r:id="rId76"/>
    <p:sldId id="344" r:id="rId77"/>
    <p:sldId id="345" r:id="rId78"/>
    <p:sldId id="346" r:id="rId79"/>
    <p:sldId id="348" r:id="rId80"/>
    <p:sldId id="349" r:id="rId81"/>
    <p:sldId id="351" r:id="rId82"/>
    <p:sldId id="353" r:id="rId83"/>
    <p:sldId id="354" r:id="rId84"/>
    <p:sldId id="355" r:id="rId85"/>
    <p:sldId id="357" r:id="rId86"/>
    <p:sldId id="360" r:id="rId87"/>
    <p:sldId id="361" r:id="rId88"/>
    <p:sldId id="364" r:id="rId89"/>
    <p:sldId id="286" r:id="rId90"/>
  </p:sldIdLst>
  <p:sldSz cx="9144000" cy="6858000" type="screen4x3"/>
  <p:notesSz cx="6858000" cy="9144000"/>
  <p:defaultTextStyle>
    <a:defPPr>
      <a:defRPr lang="en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ytqslF4pepiTLmXy2+KtYg==" hashData="X1WqK93j/smr3InPZwtAl7S50g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96" y="-5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34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9555AA-7655-4920-8DF2-4889049E44C2}" type="datetimeFigureOut">
              <a:rPr lang="es-UY" smtClean="0"/>
              <a:pPr/>
              <a:t>19/08/2018</a:t>
            </a:fld>
            <a:endParaRPr lang="es-UY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UY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927D50-D999-4EA2-AD70-314C4DCCAD03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8ED6AB-ABE2-470F-BAAC-4A4920143201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5834DE-5055-45B3-BCA1-0A653CCBE3C9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5014C3-0D32-4B40-8F40-32C06808AE21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147F83-6F78-45C4-AAD5-34059276CBDD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D3A42E-9F95-4CE0-8ACB-3BF4CF5C72C7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FBE121-0F50-4216-9CDA-9581E7405FE3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BCFED8-11CB-4C6C-8582-AED3F6C1FAEC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AAC5A2-23E0-46F0-94C5-EF0B25263F7D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UY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CD4419-2328-4C9D-9AF8-A4121DCCD66F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247E83-8646-497B-9A38-14EE94C6FCEF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7A606B-B8FE-4670-A053-30341228170A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  <p:transition spd="slow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Haga clic para modificar el estilo de texto del patrón</a:t>
            </a:r>
          </a:p>
          <a:p>
            <a:pPr lvl="1"/>
            <a:r>
              <a:rPr lang="en-CA" smtClean="0"/>
              <a:t>Segundo nivel</a:t>
            </a:r>
          </a:p>
          <a:p>
            <a:pPr lvl="2"/>
            <a:r>
              <a:rPr lang="en-CA" smtClean="0"/>
              <a:t>Tercer nivel</a:t>
            </a:r>
          </a:p>
          <a:p>
            <a:pPr lvl="3"/>
            <a:r>
              <a:rPr lang="en-CA" smtClean="0"/>
              <a:t>Cuarto nivel</a:t>
            </a:r>
          </a:p>
          <a:p>
            <a:pPr lvl="4"/>
            <a:r>
              <a:rPr lang="en-CA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97B4C374-6320-409B-8383-F64998F5B1A9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>
    <p:zoom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map"/>
          <p:cNvPicPr>
            <a:picLocks noChangeAspect="1" noChangeArrowheads="1"/>
          </p:cNvPicPr>
          <p:nvPr/>
        </p:nvPicPr>
        <p:blipFill>
          <a:blip r:embed="rId3" cstate="print">
            <a:lum bright="6000"/>
          </a:blip>
          <a:srcRect/>
          <a:stretch>
            <a:fillRect/>
          </a:stretch>
        </p:blipFill>
        <p:spPr bwMode="auto">
          <a:xfrm>
            <a:off x="1905000" y="571500"/>
            <a:ext cx="533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907704" y="548680"/>
            <a:ext cx="5328592" cy="5760640"/>
          </a:xfrm>
          <a:prstGeom prst="rect">
            <a:avLst/>
          </a:prstGeom>
          <a:noFill/>
          <a:ln cmpd="sng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</p:spTree>
  </p:cSld>
  <p:clrMapOvr>
    <a:masterClrMapping/>
  </p:clrMapOvr>
  <p:transition spd="slow" advClick="0">
    <p:sndAc>
      <p:stSnd>
        <p:snd r:embed="rId2" name="11 - Leaves In The Wind (Concerto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4"/>
          <p:cNvSpPr txBox="1">
            <a:spLocks noChangeArrowheads="1"/>
          </p:cNvSpPr>
          <p:nvPr/>
        </p:nvSpPr>
        <p:spPr bwMode="auto">
          <a:xfrm>
            <a:off x="539750" y="549275"/>
            <a:ext cx="7456488" cy="583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1400"/>
              <a:t> </a:t>
            </a:r>
            <a:r>
              <a:rPr lang="en-CA" sz="1400" i="1">
                <a:solidFill>
                  <a:schemeClr val="accent2"/>
                </a:solidFill>
                <a:latin typeface="Cambria" pitchFamily="18" charset="0"/>
              </a:rPr>
              <a:t>Usted puede que sepa mucho sobre Canadá, pero debido a que la Isla del Príncipe Eduardo</a:t>
            </a:r>
          </a:p>
          <a:p>
            <a:r>
              <a:rPr lang="en-CA" sz="1400" i="1">
                <a:solidFill>
                  <a:schemeClr val="accent2"/>
                </a:solidFill>
                <a:latin typeface="Cambria" pitchFamily="18" charset="0"/>
              </a:rPr>
              <a:t> es la provincia canadiense más pequeña y no muy bien conocida alrededor del mundo</a:t>
            </a:r>
          </a:p>
          <a:p>
            <a:r>
              <a:rPr lang="en-CA" sz="1400" i="1">
                <a:solidFill>
                  <a:schemeClr val="accent2"/>
                </a:solidFill>
                <a:latin typeface="Cambria" pitchFamily="18" charset="0"/>
              </a:rPr>
              <a:t>lo más probable es que le gustaría conocer un poquito más </a:t>
            </a:r>
          </a:p>
          <a:p>
            <a:endParaRPr lang="en-CA" sz="1400" i="1">
              <a:solidFill>
                <a:schemeClr val="accent2"/>
              </a:solidFill>
              <a:latin typeface="Cambria" pitchFamily="18" charset="0"/>
            </a:endParaRPr>
          </a:p>
          <a:p>
            <a:r>
              <a:rPr lang="en-CA" sz="1400" i="1">
                <a:solidFill>
                  <a:schemeClr val="accent2"/>
                </a:solidFill>
                <a:latin typeface="Cambria" pitchFamily="18" charset="0"/>
              </a:rPr>
              <a:t>La Isla del Príncipe Eduardo, también llamada "PEI", o simplemente "la Isla" </a:t>
            </a:r>
          </a:p>
          <a:p>
            <a:r>
              <a:rPr lang="en-CA" sz="1400" i="1">
                <a:solidFill>
                  <a:schemeClr val="accent2"/>
                </a:solidFill>
                <a:latin typeface="Cambria" pitchFamily="18" charset="0"/>
              </a:rPr>
              <a:t> es una de las cuatro provincias de la costa Atlántica de Canadá</a:t>
            </a:r>
          </a:p>
          <a:p>
            <a:r>
              <a:rPr lang="en-CA" sz="1400" i="1">
                <a:solidFill>
                  <a:schemeClr val="accent2"/>
                </a:solidFill>
                <a:latin typeface="Cambria" pitchFamily="18" charset="0"/>
              </a:rPr>
              <a:t> junto con Nuevo Brunswick, Nueva Escocia y Terranova y Labrador. </a:t>
            </a:r>
          </a:p>
          <a:p>
            <a:endParaRPr lang="en-CA" sz="1400" i="1">
              <a:solidFill>
                <a:schemeClr val="accent2"/>
              </a:solidFill>
              <a:latin typeface="Cambria" pitchFamily="18" charset="0"/>
            </a:endParaRPr>
          </a:p>
          <a:p>
            <a:r>
              <a:rPr lang="en-CA" sz="1400" i="1">
                <a:solidFill>
                  <a:schemeClr val="accent2"/>
                </a:solidFill>
                <a:latin typeface="Cambria" pitchFamily="18" charset="0"/>
              </a:rPr>
              <a:t> La provincia de la Isla del Príncipe Eduardo es conocida como la "Provincia Jardín" de Canadá.</a:t>
            </a:r>
          </a:p>
          <a:p>
            <a:r>
              <a:rPr lang="en-CA" sz="1400" i="1">
                <a:solidFill>
                  <a:schemeClr val="accent2"/>
                </a:solidFill>
                <a:latin typeface="Cambria" pitchFamily="18" charset="0"/>
              </a:rPr>
              <a:t> Esto se debe a que la mayoría de la tierra en PEI es cultivable</a:t>
            </a:r>
          </a:p>
          <a:p>
            <a:r>
              <a:rPr lang="en-CA" sz="1400" i="1">
                <a:solidFill>
                  <a:schemeClr val="accent2"/>
                </a:solidFill>
                <a:latin typeface="Cambria" pitchFamily="18" charset="0"/>
              </a:rPr>
              <a:t> y muchos Isleños disfrutan el cuidado de sus jardines de flores y huertos de hortalizas</a:t>
            </a:r>
          </a:p>
          <a:p>
            <a:r>
              <a:rPr lang="en-CA" sz="1400" i="1">
                <a:solidFill>
                  <a:schemeClr val="accent2"/>
                </a:solidFill>
                <a:latin typeface="Cambria" pitchFamily="18" charset="0"/>
              </a:rPr>
              <a:t> durante los meses de primavera y verano.</a:t>
            </a:r>
          </a:p>
          <a:p>
            <a:r>
              <a:rPr lang="en-CA" sz="1400" i="1">
                <a:solidFill>
                  <a:schemeClr val="accent2"/>
                </a:solidFill>
                <a:latin typeface="Cambria" pitchFamily="18" charset="0"/>
              </a:rPr>
              <a:t> </a:t>
            </a:r>
          </a:p>
          <a:p>
            <a:r>
              <a:rPr lang="en-CA" sz="1400" i="1">
                <a:solidFill>
                  <a:schemeClr val="accent2"/>
                </a:solidFill>
                <a:latin typeface="Cambria" pitchFamily="18" charset="0"/>
              </a:rPr>
              <a:t>​  ​PEI se encuentra en el Golfo de San Lorenzo sobre la costa este de Canadá, en el Océano Atlántico.</a:t>
            </a:r>
            <a:endParaRPr lang="en-CA" sz="1400">
              <a:solidFill>
                <a:schemeClr val="accent2"/>
              </a:solidFill>
              <a:latin typeface="Cambria" pitchFamily="18" charset="0"/>
            </a:endParaRPr>
          </a:p>
          <a:p>
            <a:endParaRPr lang="en-CA" sz="1400" i="1">
              <a:solidFill>
                <a:schemeClr val="accent2"/>
              </a:solidFill>
              <a:latin typeface="Cambria" pitchFamily="18" charset="0"/>
            </a:endParaRPr>
          </a:p>
          <a:p>
            <a:r>
              <a:rPr lang="en-CA" sz="1400" i="1">
                <a:solidFill>
                  <a:schemeClr val="accent2"/>
                </a:solidFill>
                <a:latin typeface="Cambria" pitchFamily="18" charset="0"/>
              </a:rPr>
              <a:t>PEI está separada de la parte continental de Canadá, Nuevo Brunswick y Nueva Escocia</a:t>
            </a:r>
          </a:p>
          <a:p>
            <a:r>
              <a:rPr lang="en-CA" sz="1400" i="1">
                <a:solidFill>
                  <a:schemeClr val="accent2"/>
                </a:solidFill>
                <a:latin typeface="Cambria" pitchFamily="18" charset="0"/>
              </a:rPr>
              <a:t> por el Estrecho de Northumberland.</a:t>
            </a:r>
          </a:p>
          <a:p>
            <a:r>
              <a:rPr lang="en-CA" sz="1400" i="1">
                <a:solidFill>
                  <a:schemeClr val="accent2"/>
                </a:solidFill>
                <a:latin typeface="Cambria" pitchFamily="18" charset="0"/>
              </a:rPr>
              <a:t>Se conecta a Nuevo Brunswick por los 13 km de largo del Puente de la Confederación.</a:t>
            </a:r>
            <a:endParaRPr lang="en-CA" sz="1400">
              <a:solidFill>
                <a:schemeClr val="accent2"/>
              </a:solidFill>
              <a:latin typeface="Cambria" pitchFamily="18" charset="0"/>
            </a:endParaRPr>
          </a:p>
          <a:p>
            <a:endParaRPr lang="en-CA" sz="1400" i="1">
              <a:solidFill>
                <a:schemeClr val="accent2"/>
              </a:solidFill>
              <a:latin typeface="Cambria" pitchFamily="18" charset="0"/>
            </a:endParaRPr>
          </a:p>
          <a:p>
            <a:r>
              <a:rPr lang="en-CA" sz="1400" i="1">
                <a:solidFill>
                  <a:schemeClr val="accent2"/>
                </a:solidFill>
                <a:latin typeface="Cambria" pitchFamily="18" charset="0"/>
              </a:rPr>
              <a:t>La Isla tiene 224 km (140 millas) de largo y de 6 a 64 km (de 4 a 40 millas) de ancho.</a:t>
            </a:r>
            <a:endParaRPr lang="en-CA" sz="1400">
              <a:solidFill>
                <a:schemeClr val="accent2"/>
              </a:solidFill>
              <a:latin typeface="Cambria" pitchFamily="18" charset="0"/>
            </a:endParaRPr>
          </a:p>
          <a:p>
            <a:r>
              <a:rPr lang="en-CA" sz="1400" i="1">
                <a:solidFill>
                  <a:schemeClr val="accent2"/>
                </a:solidFill>
                <a:latin typeface="Cambria" pitchFamily="18" charset="0"/>
              </a:rPr>
              <a:t>El área total de PEI es de 5,660 km2  (2,185 millas cuadradas) </a:t>
            </a:r>
            <a:br>
              <a:rPr lang="en-CA" sz="1400" i="1">
                <a:solidFill>
                  <a:schemeClr val="accent2"/>
                </a:solidFill>
                <a:latin typeface="Cambria" pitchFamily="18" charset="0"/>
              </a:rPr>
            </a:br>
            <a:endParaRPr lang="en-CA" sz="1400">
              <a:solidFill>
                <a:schemeClr val="accent2"/>
              </a:solidFill>
              <a:latin typeface="Cambria" pitchFamily="18" charset="0"/>
            </a:endParaRPr>
          </a:p>
          <a:p>
            <a:r>
              <a:rPr lang="en-CA" sz="1400">
                <a:solidFill>
                  <a:schemeClr val="accent2"/>
                </a:solidFill>
                <a:latin typeface="Cambria" pitchFamily="18" charset="0"/>
              </a:rPr>
              <a:t> </a:t>
            </a:r>
            <a:r>
              <a:rPr lang="en-CA" sz="1400" i="1">
                <a:solidFill>
                  <a:schemeClr val="accent2"/>
                </a:solidFill>
                <a:latin typeface="Cambria" pitchFamily="18" charset="0"/>
              </a:rPr>
              <a:t>Casi todo el suelo​, ​está compuesto de piedra arenisca roja blanda.</a:t>
            </a:r>
          </a:p>
          <a:p>
            <a:r>
              <a:rPr lang="en-CA" sz="1400" i="1">
                <a:solidFill>
                  <a:schemeClr val="accent2"/>
                </a:solidFill>
                <a:latin typeface="Cambria" pitchFamily="18" charset="0"/>
              </a:rPr>
              <a:t> El enrojecimiento del suelo se debe al alto contenido de óxido de hierro (herrumbre).</a:t>
            </a:r>
            <a:endParaRPr lang="en-CA" sz="1400">
              <a:solidFill>
                <a:schemeClr val="accent2"/>
              </a:solidFill>
              <a:latin typeface="Cambria" pitchFamily="18" charset="0"/>
            </a:endParaRPr>
          </a:p>
          <a:p>
            <a:r>
              <a:rPr lang="en-CA" sz="1400" i="1">
                <a:solidFill>
                  <a:schemeClr val="accent2"/>
                </a:solidFill>
                <a:latin typeface="Cambria" pitchFamily="18" charset="0"/>
              </a:rPr>
              <a:t> PEI está rodeado por más de 90 hermosas playas arenosas, muchas de ellas con dunas.</a:t>
            </a:r>
            <a:endParaRPr lang="en-CA" sz="1400">
              <a:solidFill>
                <a:schemeClr val="accent2"/>
              </a:solidFill>
              <a:latin typeface="Cambria" pitchFamily="18" charset="0"/>
            </a:endParaRPr>
          </a:p>
          <a:p>
            <a:r>
              <a:rPr lang="en-CA" sz="1400" i="1">
                <a:solidFill>
                  <a:schemeClr val="accent2"/>
                </a:solidFill>
                <a:latin typeface="Cambria" pitchFamily="18" charset="0"/>
              </a:rPr>
              <a:t>En PEI, no hay grandes lagos o ríos, solo lagunas, arroyos y riachuelo​s​</a:t>
            </a:r>
            <a:endParaRPr lang="en-CA" sz="1400">
              <a:solidFill>
                <a:schemeClr val="accent2"/>
              </a:solidFill>
              <a:latin typeface="Cambria" pitchFamily="18" charset="0"/>
            </a:endParaRPr>
          </a:p>
          <a:p>
            <a:endParaRPr lang="en-CA" sz="1400">
              <a:solidFill>
                <a:schemeClr val="accent2"/>
              </a:solidFill>
              <a:latin typeface="Cambria" pitchFamily="18" charset="0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66" y="0"/>
            <a:ext cx="9137668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66" y="0"/>
            <a:ext cx="9137668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66" y="0"/>
            <a:ext cx="9137668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24" y="0"/>
            <a:ext cx="9133752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97" y="0"/>
            <a:ext cx="9136405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66" y="0"/>
            <a:ext cx="9137668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54" y="0"/>
            <a:ext cx="9128491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883" y="0"/>
            <a:ext cx="9118234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66" y="0"/>
            <a:ext cx="9137668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49" y="0"/>
            <a:ext cx="9128101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49" y="0"/>
            <a:ext cx="9128101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988" y="0"/>
            <a:ext cx="9124024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63" y="0"/>
            <a:ext cx="9133874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291" y="0"/>
            <a:ext cx="9125418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85" y="0"/>
            <a:ext cx="9131230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1 Imagen" descr="caseta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rcRect/>
          <a:stretch>
            <a:fillRect/>
          </a:stretch>
        </p:blipFill>
        <p:spPr bwMode="auto">
          <a:xfrm>
            <a:off x="0" y="404664"/>
            <a:ext cx="4427538" cy="6120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0" name="2 Imagen" descr="bici.jpg"/>
          <p:cNvPicPr>
            <a:picLocks noChangeAspect="1"/>
          </p:cNvPicPr>
          <p:nvPr/>
        </p:nvPicPr>
        <p:blipFill>
          <a:blip r:embed="rId3" cstate="print">
            <a:lum/>
          </a:blip>
          <a:srcRect/>
          <a:stretch>
            <a:fillRect/>
          </a:stretch>
        </p:blipFill>
        <p:spPr bwMode="auto">
          <a:xfrm>
            <a:off x="4572000" y="404664"/>
            <a:ext cx="4572000" cy="6120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404664"/>
            <a:ext cx="4427984" cy="6120680"/>
          </a:xfrm>
          <a:prstGeom prst="rect">
            <a:avLst/>
          </a:prstGeom>
          <a:noFill/>
          <a:ln cmpd="dbl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5" name="4 Rectángulo"/>
          <p:cNvSpPr/>
          <p:nvPr/>
        </p:nvSpPr>
        <p:spPr>
          <a:xfrm>
            <a:off x="4572000" y="404664"/>
            <a:ext cx="4572000" cy="6120680"/>
          </a:xfrm>
          <a:prstGeom prst="rect">
            <a:avLst/>
          </a:prstGeom>
          <a:noFill/>
          <a:ln cmpd="dbl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059" y="0"/>
            <a:ext cx="9109881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66" y="0"/>
            <a:ext cx="9137668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49" y="0"/>
            <a:ext cx="9128101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724003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49" y="0"/>
            <a:ext cx="9128101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49" y="0"/>
            <a:ext cx="9128101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4740"/>
            <a:ext cx="9144000" cy="6728519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66" y="0"/>
            <a:ext cx="9137668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301"/>
            <a:ext cx="9144000" cy="6831397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4" descr="63440346_4CZNOo02_Resized_NEWHOUSE"/>
          <p:cNvPicPr>
            <a:picLocks noChangeAspect="1" noChangeArrowheads="1"/>
          </p:cNvPicPr>
          <p:nvPr/>
        </p:nvPicPr>
        <p:blipFill>
          <a:blip r:embed="rId2" cstate="print">
            <a:lum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988" y="0"/>
            <a:ext cx="9124024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988" y="0"/>
            <a:ext cx="9124024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502" y="0"/>
            <a:ext cx="9122996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97" y="0"/>
            <a:ext cx="9136405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66" y="0"/>
            <a:ext cx="9137668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97" y="0"/>
            <a:ext cx="9136405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7385"/>
            <a:ext cx="9144000" cy="6743229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988" y="0"/>
            <a:ext cx="9124024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988" y="0"/>
            <a:ext cx="9124024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66" y="0"/>
            <a:ext cx="9137668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988" y="0"/>
            <a:ext cx="9124024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988" y="0"/>
            <a:ext cx="9124024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97" y="0"/>
            <a:ext cx="9136405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66" y="0"/>
            <a:ext cx="9137668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988" y="0"/>
            <a:ext cx="9124024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97" y="0"/>
            <a:ext cx="9136405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97" y="0"/>
            <a:ext cx="9136405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97" y="0"/>
            <a:ext cx="9136405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988" y="0"/>
            <a:ext cx="9124024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988" y="0"/>
            <a:ext cx="9124024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97" y="0"/>
            <a:ext cx="9136405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97" y="0"/>
            <a:ext cx="9136405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97" y="0"/>
            <a:ext cx="9136405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97" y="0"/>
            <a:ext cx="9136405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97" y="0"/>
            <a:ext cx="9136405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83" y="0"/>
            <a:ext cx="9133034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97" y="0"/>
            <a:ext cx="9136405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3" name="3 Imagen" descr="39408929_10156425587652209_6607242985107095552_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8679"/>
            <a:ext cx="4427538" cy="5760641"/>
          </a:xfrm>
          <a:prstGeom prst="rect">
            <a:avLst/>
          </a:prstGeom>
          <a:noFill/>
          <a:ln w="19050" cmpd="dbl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79874" name="4 Imagen" descr="abuluk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548679"/>
            <a:ext cx="4500562" cy="5760641"/>
          </a:xfrm>
          <a:prstGeom prst="rect">
            <a:avLst/>
          </a:prstGeom>
          <a:noFill/>
          <a:ln w="25400" cmpd="dbl">
            <a:solidFill>
              <a:schemeClr val="accent1">
                <a:lumMod val="50000"/>
              </a:schemeClr>
            </a:solidFill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548680"/>
            <a:ext cx="4427984" cy="5760640"/>
          </a:xfrm>
          <a:prstGeom prst="rect">
            <a:avLst/>
          </a:prstGeom>
          <a:noFill/>
          <a:ln cmpd="dbl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7" name="6 Rectángulo"/>
          <p:cNvSpPr/>
          <p:nvPr/>
        </p:nvSpPr>
        <p:spPr>
          <a:xfrm>
            <a:off x="4644008" y="548680"/>
            <a:ext cx="4499992" cy="5760640"/>
          </a:xfrm>
          <a:prstGeom prst="rect">
            <a:avLst/>
          </a:prstGeom>
          <a:noFill/>
          <a:ln cmpd="dbl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7" name="2 Imagen" descr="agua adorn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8680"/>
            <a:ext cx="4430713" cy="5760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0898" name="5 Imagen" descr="amarillos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7900" y="548680"/>
            <a:ext cx="4356100" cy="5760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548680"/>
            <a:ext cx="4427984" cy="5760640"/>
          </a:xfrm>
          <a:prstGeom prst="rect">
            <a:avLst/>
          </a:prstGeom>
          <a:noFill/>
          <a:ln cmpd="dbl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5" name="4 Rectángulo"/>
          <p:cNvSpPr/>
          <p:nvPr/>
        </p:nvSpPr>
        <p:spPr>
          <a:xfrm>
            <a:off x="4788024" y="548680"/>
            <a:ext cx="4355976" cy="5760640"/>
          </a:xfrm>
          <a:prstGeom prst="rect">
            <a:avLst/>
          </a:prstGeom>
          <a:noFill/>
          <a:ln cmpd="dbl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1" name="1 Imagen" descr="azule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450" y="0"/>
            <a:ext cx="67691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187624" y="0"/>
            <a:ext cx="6768752" cy="6858000"/>
          </a:xfrm>
          <a:prstGeom prst="rect">
            <a:avLst/>
          </a:prstGeom>
          <a:noFill/>
          <a:ln cmpd="dbl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1691680" y="188640"/>
            <a:ext cx="5760640" cy="6669360"/>
          </a:xfrm>
          <a:prstGeom prst="rect">
            <a:avLst/>
          </a:prstGeom>
          <a:noFill/>
          <a:ln cmpd="dbl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pic>
        <p:nvPicPr>
          <p:cNvPr id="4" name="3 Imagen" descr="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188640"/>
            <a:ext cx="5760640" cy="666936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69" name="1 Imagen" descr="Imagen1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3" name="1 Imagen" descr="atrdecerplay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8680"/>
            <a:ext cx="4427538" cy="5760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4994" name="3 Imagen" descr="aguarosa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7900" y="548680"/>
            <a:ext cx="4356100" cy="5760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548680"/>
            <a:ext cx="4427984" cy="5760640"/>
          </a:xfrm>
          <a:prstGeom prst="rect">
            <a:avLst/>
          </a:prstGeom>
          <a:noFill/>
          <a:ln cmpd="dbl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5" name="4 Rectángulo"/>
          <p:cNvSpPr/>
          <p:nvPr/>
        </p:nvSpPr>
        <p:spPr>
          <a:xfrm>
            <a:off x="4788024" y="548680"/>
            <a:ext cx="4355976" cy="5760640"/>
          </a:xfrm>
          <a:prstGeom prst="rect">
            <a:avLst/>
          </a:prstGeom>
          <a:noFill/>
          <a:ln cmpd="dbl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7" name="1 Imagen" descr="arna y ma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1" name="1 Imagen" descr="boteagu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5" name="1 Imagen" descr="brackley_boardwalk_cg_content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404664"/>
            <a:ext cx="7921625" cy="6048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611560" y="404664"/>
            <a:ext cx="7920880" cy="6048672"/>
          </a:xfrm>
          <a:prstGeom prst="rect">
            <a:avLst/>
          </a:prstGeom>
          <a:noFill/>
          <a:ln cmpd="dbl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89" name="1 Imagen" descr="Photo-by-Carrie-Gregory-©Tourism-PEI-greenwich-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32657"/>
            <a:ext cx="8064896" cy="61206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539552" y="332656"/>
            <a:ext cx="8064896" cy="6120680"/>
          </a:xfrm>
          <a:prstGeom prst="rect">
            <a:avLst/>
          </a:prstGeom>
          <a:noFill/>
          <a:ln cmpd="dbl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85" y="0"/>
            <a:ext cx="9131229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1" y="188640"/>
            <a:ext cx="7848872" cy="666936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611560" y="188640"/>
            <a:ext cx="7848872" cy="6669360"/>
          </a:xfrm>
          <a:prstGeom prst="rect">
            <a:avLst/>
          </a:prstGeom>
          <a:noFill/>
          <a:ln cmpd="dbl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1" name="1 Imagen" descr="parqu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0"/>
            <a:ext cx="79216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5" name="1 Imagen" descr="Imagen11verdepagod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09" name="1 Imagen" descr="retazo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188640"/>
            <a:ext cx="5328592" cy="6480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907704" y="188640"/>
            <a:ext cx="5328592" cy="6480720"/>
          </a:xfrm>
          <a:prstGeom prst="rect">
            <a:avLst/>
          </a:prstGeom>
          <a:noFill/>
          <a:ln cmpd="dbl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3" name="1 Imagen" descr="Imagen2retazos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1" y="188640"/>
            <a:ext cx="5040560" cy="6408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2051720" y="188640"/>
            <a:ext cx="5040560" cy="6408712"/>
          </a:xfrm>
          <a:prstGeom prst="rect">
            <a:avLst/>
          </a:prstGeom>
          <a:noFill/>
          <a:ln cmpd="dbl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2195736" y="260648"/>
            <a:ext cx="4680520" cy="633670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cmpd="dbl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430" y="0"/>
            <a:ext cx="9117140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5" name="3 Imagen" descr="Imagen3sol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4665"/>
            <a:ext cx="4211960" cy="60486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8306" name="4 Imagen" descr="39404675_2083095091702084_254545020663627776_n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404665"/>
            <a:ext cx="4572000" cy="60486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404664"/>
            <a:ext cx="4211960" cy="6048672"/>
          </a:xfrm>
          <a:prstGeom prst="rect">
            <a:avLst/>
          </a:prstGeom>
          <a:noFill/>
          <a:ln cmpd="dbl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5" name="4 Rectángulo"/>
          <p:cNvSpPr/>
          <p:nvPr/>
        </p:nvSpPr>
        <p:spPr>
          <a:xfrm>
            <a:off x="4572000" y="404664"/>
            <a:ext cx="4572000" cy="6048672"/>
          </a:xfrm>
          <a:prstGeom prst="rect">
            <a:avLst/>
          </a:prstGeom>
          <a:noFill/>
          <a:ln cmpd="dbl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430" y="0"/>
            <a:ext cx="9117140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Imagen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404664"/>
            <a:ext cx="4499992" cy="6048672"/>
          </a:xfrm>
          <a:prstGeom prst="rect">
            <a:avLst/>
          </a:prstGeom>
        </p:spPr>
      </p:pic>
      <p:pic>
        <p:nvPicPr>
          <p:cNvPr id="7" name="6 Imagen" descr="Imagen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404664"/>
            <a:ext cx="4427984" cy="5976664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0" y="404664"/>
            <a:ext cx="4499992" cy="6048672"/>
          </a:xfrm>
          <a:prstGeom prst="rect">
            <a:avLst/>
          </a:prstGeom>
          <a:noFill/>
          <a:ln cmpd="dbl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9" name="8 Rectángulo"/>
          <p:cNvSpPr/>
          <p:nvPr/>
        </p:nvSpPr>
        <p:spPr>
          <a:xfrm>
            <a:off x="4716016" y="404664"/>
            <a:ext cx="4427984" cy="5976664"/>
          </a:xfrm>
          <a:prstGeom prst="rect">
            <a:avLst/>
          </a:prstGeom>
          <a:noFill/>
          <a:ln cmpd="dbl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7" name="1 Imagen" descr="acuatica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72000" cy="5661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1378" name="2 Imagen" descr="entando al agua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1"/>
            <a:ext cx="4355976" cy="5661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1331640" y="5877272"/>
            <a:ext cx="71886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i="1" dirty="0" smtClean="0">
                <a:solidFill>
                  <a:schemeClr val="bg1"/>
                </a:solidFill>
                <a:latin typeface="Cambria" pitchFamily="18" charset="0"/>
              </a:rPr>
              <a:t>Estas </a:t>
            </a:r>
            <a:r>
              <a:rPr lang="en-US" sz="1600" i="1" dirty="0" err="1" smtClean="0">
                <a:solidFill>
                  <a:schemeClr val="bg1"/>
                </a:solidFill>
                <a:latin typeface="Cambria" pitchFamily="18" charset="0"/>
              </a:rPr>
              <a:t>sillas</a:t>
            </a:r>
            <a:r>
              <a:rPr lang="en-US" sz="1600" i="1" dirty="0" smtClean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en-US" sz="1600" i="1" dirty="0" err="1" smtClean="0">
                <a:solidFill>
                  <a:schemeClr val="bg1"/>
                </a:solidFill>
                <a:latin typeface="Cambria" pitchFamily="18" charset="0"/>
              </a:rPr>
              <a:t>estan</a:t>
            </a:r>
            <a:r>
              <a:rPr lang="en-US" sz="1600" i="1" dirty="0" smtClean="0">
                <a:solidFill>
                  <a:schemeClr val="bg1"/>
                </a:solidFill>
                <a:latin typeface="Cambria" pitchFamily="18" charset="0"/>
              </a:rPr>
              <a:t> a </a:t>
            </a:r>
            <a:r>
              <a:rPr lang="en-US" sz="1600" i="1" dirty="0" err="1" smtClean="0">
                <a:solidFill>
                  <a:schemeClr val="bg1"/>
                </a:solidFill>
                <a:latin typeface="Cambria" pitchFamily="18" charset="0"/>
              </a:rPr>
              <a:t>libre</a:t>
            </a:r>
            <a:r>
              <a:rPr lang="en-US" sz="1600" i="1" dirty="0" smtClean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en-US" sz="1600" i="1" dirty="0" err="1" smtClean="0">
                <a:solidFill>
                  <a:schemeClr val="bg1"/>
                </a:solidFill>
                <a:latin typeface="Cambria" pitchFamily="18" charset="0"/>
              </a:rPr>
              <a:t>disposicion</a:t>
            </a:r>
            <a:r>
              <a:rPr lang="en-US" sz="1600" i="1" dirty="0" smtClean="0">
                <a:solidFill>
                  <a:schemeClr val="bg1"/>
                </a:solidFill>
                <a:latin typeface="Cambria" pitchFamily="18" charset="0"/>
              </a:rPr>
              <a:t> de </a:t>
            </a:r>
            <a:r>
              <a:rPr lang="en-US" sz="1600" i="1" dirty="0" err="1" smtClean="0">
                <a:solidFill>
                  <a:schemeClr val="bg1"/>
                </a:solidFill>
                <a:latin typeface="Cambria" pitchFamily="18" charset="0"/>
              </a:rPr>
              <a:t>toda</a:t>
            </a:r>
            <a:r>
              <a:rPr lang="en-US" sz="1600" i="1" dirty="0" smtClean="0">
                <a:solidFill>
                  <a:schemeClr val="bg1"/>
                </a:solidFill>
                <a:latin typeface="Cambria" pitchFamily="18" charset="0"/>
              </a:rPr>
              <a:t> persona con </a:t>
            </a:r>
            <a:r>
              <a:rPr lang="en-US" sz="1600" i="1" dirty="0" err="1" smtClean="0">
                <a:solidFill>
                  <a:schemeClr val="bg1"/>
                </a:solidFill>
                <a:latin typeface="Cambria" pitchFamily="18" charset="0"/>
              </a:rPr>
              <a:t>algun</a:t>
            </a:r>
            <a:r>
              <a:rPr lang="en-US" sz="1600" i="1" dirty="0" smtClean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en-US" sz="1600" i="1" dirty="0" err="1" smtClean="0">
                <a:solidFill>
                  <a:schemeClr val="bg1"/>
                </a:solidFill>
                <a:latin typeface="Cambria" pitchFamily="18" charset="0"/>
              </a:rPr>
              <a:t>impedimento</a:t>
            </a:r>
            <a:r>
              <a:rPr lang="en-US" sz="1600" i="1" dirty="0" smtClean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en-US" sz="1600" i="1" dirty="0" err="1" smtClean="0">
                <a:solidFill>
                  <a:schemeClr val="bg1"/>
                </a:solidFill>
                <a:latin typeface="Cambria" pitchFamily="18" charset="0"/>
              </a:rPr>
              <a:t>fisico</a:t>
            </a:r>
            <a:r>
              <a:rPr lang="en-US" sz="1600" i="1" dirty="0" smtClean="0">
                <a:solidFill>
                  <a:schemeClr val="bg1"/>
                </a:solidFill>
                <a:latin typeface="Cambria" pitchFamily="18" charset="0"/>
              </a:rPr>
              <a:t>,</a:t>
            </a:r>
          </a:p>
          <a:p>
            <a:r>
              <a:rPr lang="en-US" sz="1600" i="1" dirty="0" smtClean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en-US" sz="1600" i="1" dirty="0" err="1" smtClean="0">
                <a:solidFill>
                  <a:schemeClr val="bg1"/>
                </a:solidFill>
                <a:latin typeface="Cambria" pitchFamily="18" charset="0"/>
              </a:rPr>
              <a:t>puede</a:t>
            </a:r>
            <a:r>
              <a:rPr lang="en-US" sz="1600" i="1" dirty="0" smtClean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en-US" sz="1600" i="1" dirty="0" err="1" smtClean="0">
                <a:solidFill>
                  <a:schemeClr val="bg1"/>
                </a:solidFill>
                <a:latin typeface="Cambria" pitchFamily="18" charset="0"/>
              </a:rPr>
              <a:t>asi</a:t>
            </a:r>
            <a:r>
              <a:rPr lang="en-US" sz="1600" i="1" dirty="0" smtClean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en-US" sz="1600" i="1" dirty="0" err="1" smtClean="0">
                <a:solidFill>
                  <a:schemeClr val="bg1"/>
                </a:solidFill>
                <a:latin typeface="Cambria" pitchFamily="18" charset="0"/>
              </a:rPr>
              <a:t>ayudado</a:t>
            </a:r>
            <a:r>
              <a:rPr lang="en-US" sz="1600" i="1" dirty="0" smtClean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en-US" sz="1600" i="1" dirty="0" err="1" smtClean="0">
                <a:solidFill>
                  <a:schemeClr val="bg1"/>
                </a:solidFill>
                <a:latin typeface="Cambria" pitchFamily="18" charset="0"/>
              </a:rPr>
              <a:t>por</a:t>
            </a:r>
            <a:r>
              <a:rPr lang="en-US" sz="1600" i="1" dirty="0" smtClean="0">
                <a:solidFill>
                  <a:schemeClr val="bg1"/>
                </a:solidFill>
                <a:latin typeface="Cambria" pitchFamily="18" charset="0"/>
              </a:rPr>
              <a:t>  </a:t>
            </a:r>
            <a:r>
              <a:rPr lang="en-US" sz="1600" i="1" dirty="0" err="1" smtClean="0">
                <a:solidFill>
                  <a:schemeClr val="bg1"/>
                </a:solidFill>
                <a:latin typeface="Cambria" pitchFamily="18" charset="0"/>
              </a:rPr>
              <a:t>otra</a:t>
            </a:r>
            <a:r>
              <a:rPr lang="en-US" sz="1600" i="1" dirty="0" smtClean="0">
                <a:solidFill>
                  <a:schemeClr val="bg1"/>
                </a:solidFill>
                <a:latin typeface="Cambria" pitchFamily="18" charset="0"/>
              </a:rPr>
              <a:t> persona </a:t>
            </a:r>
            <a:r>
              <a:rPr lang="en-US" sz="1600" i="1" dirty="0" err="1" smtClean="0">
                <a:solidFill>
                  <a:schemeClr val="bg1"/>
                </a:solidFill>
                <a:latin typeface="Cambria" pitchFamily="18" charset="0"/>
              </a:rPr>
              <a:t>disfrutar</a:t>
            </a:r>
            <a:r>
              <a:rPr lang="en-US" sz="1600" i="1" dirty="0" smtClean="0">
                <a:solidFill>
                  <a:schemeClr val="bg1"/>
                </a:solidFill>
                <a:latin typeface="Cambria" pitchFamily="18" charset="0"/>
              </a:rPr>
              <a:t> del Mar...</a:t>
            </a:r>
            <a:endParaRPr lang="es-UY" sz="1600" i="1" dirty="0">
              <a:solidFill>
                <a:schemeClr val="bg1"/>
              </a:solidFill>
              <a:latin typeface="Cambria" pitchFamily="18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4572000" cy="5661248"/>
          </a:xfrm>
          <a:prstGeom prst="rect">
            <a:avLst/>
          </a:prstGeom>
          <a:noFill/>
          <a:ln cmpd="dbl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6" name="5 Rectángulo"/>
          <p:cNvSpPr/>
          <p:nvPr/>
        </p:nvSpPr>
        <p:spPr>
          <a:xfrm>
            <a:off x="4788024" y="0"/>
            <a:ext cx="4355976" cy="5661248"/>
          </a:xfrm>
          <a:prstGeom prst="rect">
            <a:avLst/>
          </a:prstGeom>
          <a:noFill/>
          <a:ln cmpd="dbl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1" name="1 Imagen" descr="saliendo del agu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0"/>
            <a:ext cx="648072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331640" y="0"/>
            <a:ext cx="6480720" cy="6858000"/>
          </a:xfrm>
          <a:prstGeom prst="rect">
            <a:avLst/>
          </a:prstGeom>
          <a:noFill/>
          <a:ln cmpd="dbl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49" name="1 Imagen" descr="Imagen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231775"/>
            <a:ext cx="6840760" cy="639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187624" y="260648"/>
            <a:ext cx="6840760" cy="6336704"/>
          </a:xfrm>
          <a:prstGeom prst="rect">
            <a:avLst/>
          </a:prstGeom>
          <a:noFill/>
          <a:ln cmpd="dbl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65200" y="85016"/>
            <a:ext cx="7213600" cy="6687967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971600" y="116632"/>
            <a:ext cx="7200800" cy="6741368"/>
          </a:xfrm>
          <a:prstGeom prst="rect">
            <a:avLst/>
          </a:prstGeom>
          <a:noFill/>
          <a:ln cmpd="dbl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7" name="1 Imagen" descr="yoy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88640"/>
            <a:ext cx="8280920" cy="6480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467544" y="188640"/>
            <a:ext cx="8280920" cy="6480720"/>
          </a:xfrm>
          <a:prstGeom prst="rect">
            <a:avLst/>
          </a:prstGeom>
          <a:noFill/>
          <a:ln cmpd="dbl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1" name="1 Imagen" descr="duo frent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548680"/>
            <a:ext cx="6840760" cy="6309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187624" y="548680"/>
            <a:ext cx="6840760" cy="6309320"/>
          </a:xfrm>
          <a:prstGeom prst="rect">
            <a:avLst/>
          </a:prstGeom>
          <a:noFill/>
          <a:ln cmpd="dbl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1719" y="192741"/>
            <a:ext cx="5101555" cy="6260595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051720" y="188640"/>
            <a:ext cx="5112568" cy="6264696"/>
          </a:xfrm>
          <a:prstGeom prst="rect">
            <a:avLst/>
          </a:prstGeom>
          <a:noFill/>
          <a:ln cmpd="dbl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6" name="5 CuadroTexto"/>
          <p:cNvSpPr txBox="1"/>
          <p:nvPr/>
        </p:nvSpPr>
        <p:spPr>
          <a:xfrm>
            <a:off x="3563888" y="6507135"/>
            <a:ext cx="2174826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80" i="1" dirty="0" smtClean="0">
                <a:solidFill>
                  <a:schemeClr val="bg1"/>
                </a:solidFill>
                <a:latin typeface="Cambria" pitchFamily="18" charset="0"/>
              </a:rPr>
              <a:t>El Bosque </a:t>
            </a:r>
            <a:r>
              <a:rPr lang="en-US" sz="1680" i="1" dirty="0" err="1" smtClean="0">
                <a:solidFill>
                  <a:schemeClr val="bg1"/>
                </a:solidFill>
                <a:latin typeface="Cambria" pitchFamily="18" charset="0"/>
              </a:rPr>
              <a:t>encantado</a:t>
            </a:r>
            <a:r>
              <a:rPr lang="en-US" sz="1680" i="1" dirty="0" smtClean="0">
                <a:solidFill>
                  <a:schemeClr val="bg1"/>
                </a:solidFill>
                <a:latin typeface="Cambria" pitchFamily="18" charset="0"/>
              </a:rPr>
              <a:t>...</a:t>
            </a:r>
            <a:endParaRPr lang="es-UY" sz="1680" i="1" dirty="0">
              <a:solidFill>
                <a:schemeClr val="bg1"/>
              </a:solidFill>
              <a:latin typeface="Cambria" pitchFamily="18" charset="0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g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548679"/>
            <a:ext cx="4032447" cy="5904657"/>
          </a:xfrm>
          <a:prstGeom prst="rect">
            <a:avLst/>
          </a:prstGeom>
        </p:spPr>
      </p:pic>
      <p:pic>
        <p:nvPicPr>
          <p:cNvPr id="5" name="4 Imagen" descr="Imagen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548680"/>
            <a:ext cx="4032448" cy="5904656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68144" y="836712"/>
            <a:ext cx="2886320" cy="4608512"/>
          </a:xfrm>
          <a:prstGeom prst="rect">
            <a:avLst/>
          </a:prstGeom>
        </p:spPr>
      </p:pic>
      <p:pic>
        <p:nvPicPr>
          <p:cNvPr id="5" name="4 Imagen" descr="Imagen1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476672"/>
            <a:ext cx="4464496" cy="6048672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0"/>
            <a:ext cx="5642570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5" name="Picture 2" descr="relaxing-c3fdb4c8-1fdc-4f2e-8793-863e42c83c7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3708400" y="1341438"/>
            <a:ext cx="87788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Comic Sans MS" pitchFamily="66" charset="0"/>
              </a:rPr>
              <a:t>FIN</a:t>
            </a:r>
            <a:endParaRPr lang="en-CA" sz="28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5795963" y="1628775"/>
            <a:ext cx="262232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i="1" dirty="0" err="1">
                <a:solidFill>
                  <a:schemeClr val="bg1"/>
                </a:solidFill>
                <a:latin typeface="Cambria" pitchFamily="18" charset="0"/>
              </a:rPr>
              <a:t>Fotos</a:t>
            </a:r>
            <a:r>
              <a:rPr lang="en-US" sz="1600" i="1" dirty="0">
                <a:solidFill>
                  <a:schemeClr val="bg1"/>
                </a:solidFill>
                <a:latin typeface="Cambria" pitchFamily="18" charset="0"/>
              </a:rPr>
              <a:t> – internet y </a:t>
            </a:r>
            <a:r>
              <a:rPr lang="en-US" sz="1600" i="1" dirty="0" err="1">
                <a:solidFill>
                  <a:schemeClr val="bg1"/>
                </a:solidFill>
                <a:latin typeface="Cambria" pitchFamily="18" charset="0"/>
              </a:rPr>
              <a:t>personales</a:t>
            </a:r>
            <a:endParaRPr lang="en-CA" sz="1600" i="1" dirty="0">
              <a:solidFill>
                <a:schemeClr val="bg1"/>
              </a:solidFill>
              <a:latin typeface="Cambria" pitchFamily="18" charset="0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/>
      <p:bldP spid="34820" grpId="0"/>
    </p:bld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462</TotalTime>
  <Words>35</Words>
  <Application>Microsoft Office PowerPoint</Application>
  <PresentationFormat>Presentación en pantalla (4:3)</PresentationFormat>
  <Paragraphs>30</Paragraphs>
  <Slides>89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89</vt:i4>
      </vt:variant>
    </vt:vector>
  </HeadingPairs>
  <TitlesOfParts>
    <vt:vector size="90" baseType="lpstr"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  <vt:lpstr>Diapositiva 87</vt:lpstr>
      <vt:lpstr>Diapositiva 88</vt:lpstr>
      <vt:lpstr>Diapositiva 89</vt:lpstr>
    </vt:vector>
  </TitlesOfParts>
  <Company>Windows uE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</dc:creator>
  <cp:lastModifiedBy>inesgaret</cp:lastModifiedBy>
  <cp:revision>43</cp:revision>
  <dcterms:created xsi:type="dcterms:W3CDTF">2015-08-06T21:31:27Z</dcterms:created>
  <dcterms:modified xsi:type="dcterms:W3CDTF">2018-08-19T18:21:50Z</dcterms:modified>
</cp:coreProperties>
</file>