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84" r:id="rId3"/>
    <p:sldId id="312" r:id="rId4"/>
    <p:sldId id="282" r:id="rId5"/>
    <p:sldId id="281" r:id="rId6"/>
    <p:sldId id="324" r:id="rId7"/>
    <p:sldId id="325" r:id="rId8"/>
    <p:sldId id="329" r:id="rId9"/>
    <p:sldId id="279" r:id="rId10"/>
    <p:sldId id="283" r:id="rId11"/>
    <p:sldId id="259" r:id="rId12"/>
    <p:sldId id="261" r:id="rId13"/>
    <p:sldId id="260" r:id="rId14"/>
    <p:sldId id="263" r:id="rId15"/>
    <p:sldId id="291" r:id="rId16"/>
    <p:sldId id="264" r:id="rId17"/>
    <p:sldId id="265" r:id="rId18"/>
    <p:sldId id="267" r:id="rId19"/>
    <p:sldId id="266" r:id="rId20"/>
    <p:sldId id="286" r:id="rId21"/>
    <p:sldId id="303" r:id="rId22"/>
    <p:sldId id="268" r:id="rId23"/>
    <p:sldId id="269" r:id="rId24"/>
    <p:sldId id="270" r:id="rId25"/>
    <p:sldId id="272" r:id="rId26"/>
    <p:sldId id="273" r:id="rId27"/>
    <p:sldId id="302" r:id="rId28"/>
    <p:sldId id="274" r:id="rId29"/>
    <p:sldId id="278" r:id="rId30"/>
    <p:sldId id="285" r:id="rId31"/>
    <p:sldId id="258" r:id="rId32"/>
    <p:sldId id="289" r:id="rId33"/>
    <p:sldId id="304" r:id="rId34"/>
    <p:sldId id="290" r:id="rId35"/>
    <p:sldId id="292" r:id="rId36"/>
    <p:sldId id="294" r:id="rId37"/>
    <p:sldId id="293" r:id="rId38"/>
    <p:sldId id="295" r:id="rId39"/>
    <p:sldId id="306" r:id="rId40"/>
    <p:sldId id="296" r:id="rId41"/>
    <p:sldId id="298" r:id="rId42"/>
    <p:sldId id="300" r:id="rId43"/>
    <p:sldId id="307" r:id="rId44"/>
    <p:sldId id="308" r:id="rId45"/>
    <p:sldId id="301" r:id="rId46"/>
    <p:sldId id="318" r:id="rId47"/>
    <p:sldId id="320" r:id="rId48"/>
    <p:sldId id="305" r:id="rId49"/>
    <p:sldId id="323" r:id="rId50"/>
    <p:sldId id="276" r:id="rId51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FD18xXDznhtCrvJvqI2sw==" hashData="rYdbSLN579GGcSRA06jJvDNICH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1111"/>
    <a:srgbClr val="151515"/>
    <a:srgbClr val="17171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C23A5-1213-4522-9811-4C73C6A6D4B5}" type="datetimeFigureOut">
              <a:rPr lang="hu-HU" smtClean="0"/>
              <a:pPr/>
              <a:t>2017.07.17.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32551-83C7-4CCA-91F5-8DCFAB48AB2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C23A5-1213-4522-9811-4C73C6A6D4B5}" type="datetimeFigureOut">
              <a:rPr lang="hu-HU" smtClean="0"/>
              <a:pPr/>
              <a:t>2017.07.17.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32551-83C7-4CCA-91F5-8DCFAB48AB2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C23A5-1213-4522-9811-4C73C6A6D4B5}" type="datetimeFigureOut">
              <a:rPr lang="hu-HU" smtClean="0"/>
              <a:pPr/>
              <a:t>2017.07.17.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32551-83C7-4CCA-91F5-8DCFAB48AB2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C23A5-1213-4522-9811-4C73C6A6D4B5}" type="datetimeFigureOut">
              <a:rPr lang="hu-HU" smtClean="0"/>
              <a:pPr/>
              <a:t>2017.07.17.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32551-83C7-4CCA-91F5-8DCFAB48AB2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C23A5-1213-4522-9811-4C73C6A6D4B5}" type="datetimeFigureOut">
              <a:rPr lang="hu-HU" smtClean="0"/>
              <a:pPr/>
              <a:t>2017.07.17.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32551-83C7-4CCA-91F5-8DCFAB48AB2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C23A5-1213-4522-9811-4C73C6A6D4B5}" type="datetimeFigureOut">
              <a:rPr lang="hu-HU" smtClean="0"/>
              <a:pPr/>
              <a:t>2017.07.17.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32551-83C7-4CCA-91F5-8DCFAB48AB2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C23A5-1213-4522-9811-4C73C6A6D4B5}" type="datetimeFigureOut">
              <a:rPr lang="hu-HU" smtClean="0"/>
              <a:pPr/>
              <a:t>2017.07.17.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32551-83C7-4CCA-91F5-8DCFAB48AB2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C23A5-1213-4522-9811-4C73C6A6D4B5}" type="datetimeFigureOut">
              <a:rPr lang="hu-HU" smtClean="0"/>
              <a:pPr/>
              <a:t>2017.07.17.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32551-83C7-4CCA-91F5-8DCFAB48AB2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C23A5-1213-4522-9811-4C73C6A6D4B5}" type="datetimeFigureOut">
              <a:rPr lang="hu-HU" smtClean="0"/>
              <a:pPr/>
              <a:t>2017.07.17.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32551-83C7-4CCA-91F5-8DCFAB48AB2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C23A5-1213-4522-9811-4C73C6A6D4B5}" type="datetimeFigureOut">
              <a:rPr lang="hu-HU" smtClean="0"/>
              <a:pPr/>
              <a:t>2017.07.17.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32551-83C7-4CCA-91F5-8DCFAB48AB2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C23A5-1213-4522-9811-4C73C6A6D4B5}" type="datetimeFigureOut">
              <a:rPr lang="hu-HU" smtClean="0"/>
              <a:pPr/>
              <a:t>2017.07.17.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32551-83C7-4CCA-91F5-8DCFAB48AB2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C23A5-1213-4522-9811-4C73C6A6D4B5}" type="datetimeFigureOut">
              <a:rPr lang="hu-HU" smtClean="0"/>
              <a:pPr/>
              <a:t>2017.07.17.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532551-83C7-4CCA-91F5-8DCFAB48AB2F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.nypost.com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5332095" y="0"/>
            <a:ext cx="3811905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5148064" y="3649588"/>
            <a:ext cx="914400" cy="20654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Téglalap 3"/>
          <p:cNvSpPr/>
          <p:nvPr/>
        </p:nvSpPr>
        <p:spPr>
          <a:xfrm>
            <a:off x="6012160" y="4657700"/>
            <a:ext cx="576064" cy="10573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5" name="Kép 4" descr="172-P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251520" y="337220"/>
            <a:ext cx="480060" cy="617220"/>
          </a:xfrm>
          <a:prstGeom prst="rect">
            <a:avLst/>
          </a:prstGeom>
        </p:spPr>
      </p:pic>
      <p:pic>
        <p:nvPicPr>
          <p:cNvPr id="6" name="Kép 5" descr="172-O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683568" y="769268"/>
            <a:ext cx="514350" cy="640080"/>
          </a:xfrm>
          <a:prstGeom prst="rect">
            <a:avLst/>
          </a:prstGeom>
        </p:spPr>
      </p:pic>
      <p:pic>
        <p:nvPicPr>
          <p:cNvPr id="7" name="Kép 6" descr="172-M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1331640" y="1237883"/>
            <a:ext cx="725805" cy="611505"/>
          </a:xfrm>
          <a:prstGeom prst="rect">
            <a:avLst/>
          </a:prstGeom>
        </p:spPr>
      </p:pic>
      <p:pic>
        <p:nvPicPr>
          <p:cNvPr id="8" name="Kép 7" descr="172-G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2771800" y="2168272"/>
            <a:ext cx="537210" cy="617220"/>
          </a:xfrm>
          <a:prstGeom prst="rect">
            <a:avLst/>
          </a:prstGeom>
        </p:spPr>
      </p:pic>
      <p:pic>
        <p:nvPicPr>
          <p:cNvPr id="9" name="Kép 8" descr="172-E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2195736" y="1669931"/>
            <a:ext cx="462915" cy="611505"/>
          </a:xfrm>
          <a:prstGeom prst="rect">
            <a:avLst/>
          </a:prstGeom>
        </p:spPr>
      </p:pic>
      <p:pic>
        <p:nvPicPr>
          <p:cNvPr id="10" name="Kép 9" descr="172-R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3419872" y="2600320"/>
            <a:ext cx="525780" cy="617220"/>
          </a:xfrm>
          <a:prstGeom prst="rect">
            <a:avLst/>
          </a:prstGeom>
        </p:spPr>
      </p:pic>
      <p:pic>
        <p:nvPicPr>
          <p:cNvPr id="11" name="Kép 10" descr="172-A.gif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5220072" y="4153644"/>
            <a:ext cx="502920" cy="605790"/>
          </a:xfrm>
          <a:prstGeom prst="rect">
            <a:avLst/>
          </a:prstGeom>
        </p:spPr>
      </p:pic>
      <p:pic>
        <p:nvPicPr>
          <p:cNvPr id="12" name="Kép 11" descr="172-N.gif"/>
          <p:cNvPicPr>
            <a:picLocks noChangeAspect="1"/>
          </p:cNvPicPr>
          <p:nvPr/>
        </p:nvPicPr>
        <p:blipFill>
          <a:blip r:embed="rId11" cstate="print">
            <a:lum contrast="20000"/>
          </a:blip>
          <a:stretch>
            <a:fillRect/>
          </a:stretch>
        </p:blipFill>
        <p:spPr>
          <a:xfrm>
            <a:off x="4644008" y="3649588"/>
            <a:ext cx="508635" cy="617220"/>
          </a:xfrm>
          <a:prstGeom prst="rect">
            <a:avLst/>
          </a:prstGeom>
        </p:spPr>
      </p:pic>
      <p:pic>
        <p:nvPicPr>
          <p:cNvPr id="13" name="Kép 12" descr="172-A.gif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3995936" y="3115806"/>
            <a:ext cx="502920" cy="605790"/>
          </a:xfrm>
          <a:prstGeom prst="rect">
            <a:avLst/>
          </a:prstGeom>
        </p:spPr>
      </p:pic>
      <p:pic>
        <p:nvPicPr>
          <p:cNvPr id="14" name="Kép 13" descr="172-T.gif"/>
          <p:cNvPicPr>
            <a:picLocks noChangeAspect="1"/>
          </p:cNvPicPr>
          <p:nvPr/>
        </p:nvPicPr>
        <p:blipFill>
          <a:blip r:embed="rId12" cstate="print">
            <a:lum contrast="20000"/>
          </a:blip>
          <a:stretch>
            <a:fillRect/>
          </a:stretch>
        </p:blipFill>
        <p:spPr>
          <a:xfrm>
            <a:off x="5796136" y="4585692"/>
            <a:ext cx="457200" cy="611505"/>
          </a:xfrm>
          <a:prstGeom prst="rect">
            <a:avLst/>
          </a:prstGeom>
        </p:spPr>
      </p:pic>
      <p:pic>
        <p:nvPicPr>
          <p:cNvPr id="15" name="Kép 14" descr="172-E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6372200" y="4910291"/>
            <a:ext cx="462915" cy="611505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/>
    <p:sndAc>
      <p:stSnd>
        <p:snd r:embed="rId2" name="Nancy Sinatra &amp; Lee Hazlewood - Summer Wi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ranatalma-viraga.jpg"/>
          <p:cNvPicPr>
            <a:picLocks noChangeAspect="1"/>
          </p:cNvPicPr>
          <p:nvPr/>
        </p:nvPicPr>
        <p:blipFill>
          <a:blip r:embed="rId2" cstate="print"/>
          <a:srcRect b="3091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ltviragu-granatalma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ranatalma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ranatalm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owers-nature-pomegranate-pomegranates-rain-flower-wallpaper-backgrounds-hd-1510x108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259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24323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megranate_fruit_ripe_107464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 in pomegranate orchar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ranatalmak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78053-sepik.jpg"/>
          <p:cNvPicPr>
            <a:picLocks noChangeAspect="1"/>
          </p:cNvPicPr>
          <p:nvPr/>
        </p:nvPicPr>
        <p:blipFill>
          <a:blip r:embed="rId2" cstate="print"/>
          <a:srcRect b="71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Makingpomegranatejuic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0196230-berries-wallpapers.jpg"/>
          <p:cNvPicPr>
            <a:picLocks noChangeAspect="1"/>
          </p:cNvPicPr>
          <p:nvPr/>
        </p:nvPicPr>
        <p:blipFill>
          <a:blip r:embed="rId2" cstate="print"/>
          <a:srcRect l="5492" r="5492" b="1890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62176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ndscape-1493923210-woman-holding-pomegranates-over-eye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744" r="10276"/>
          <a:stretch>
            <a:fillRect/>
          </a:stretch>
        </p:blipFill>
        <p:spPr>
          <a:xfrm>
            <a:off x="0" y="-2"/>
            <a:ext cx="9143999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62176x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60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5881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875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6235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ranat-dolki-zern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megranate-devochka-gran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9026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90984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409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8668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8784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megranate-can-flush-alzheimers-brain-800x6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1339" b="126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9288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uit_Pomegranate_Closeup_Black_background_Grain_514779_1280x9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7536" y="0"/>
            <a:ext cx="7848928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ranat-dolka-zern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683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dex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d-haired_girl_pomegranate_spray_model_66092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stanbul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megrana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megranate_Black_background_Grain_517319_1280x8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248" y="0"/>
            <a:ext cx="8631504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megranate_berries_fruit_ripe_70716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megranate_fruit_berries_dishes_still_life_103335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lide_397024_4878848_fre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megranate_fruit_food_tasty_82072_1280x80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megranate_fruit_slice_70038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megranate_table_bowl_grains_fruit_5814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arelochka-zerna-granat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art_pomegranate_dessert_plate_105926_1280x800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megranate715149_00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314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78877-sepik.jpg"/>
          <p:cNvPicPr>
            <a:picLocks noChangeAspect="1"/>
          </p:cNvPicPr>
          <p:nvPr/>
        </p:nvPicPr>
        <p:blipFill>
          <a:blip r:embed="rId2" cstate="print"/>
          <a:srcRect t="6087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uit_Pomegranate_Apples_50819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coutthepomegranateseeds201311.jpg"/>
          <p:cNvPicPr>
            <a:picLocks noChangeAspect="1"/>
          </p:cNvPicPr>
          <p:nvPr/>
        </p:nvPicPr>
        <p:blipFill>
          <a:blip r:embed="rId2" cstate="print"/>
          <a:srcRect t="20762" b="1614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cret_supply_wallpaper_pom2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5220072" y="4513684"/>
            <a:ext cx="3600400" cy="770384"/>
          </a:xfrm>
          <a:prstGeom prst="rect">
            <a:avLst/>
          </a:prstGeom>
          <a:solidFill>
            <a:srgbClr val="1111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va_rivas_brunette_pomegranate_fruit_smile_face_24847_1280x800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0" y="337220"/>
            <a:ext cx="9144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4" name="Kép 3" descr="alairas1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000" contrast="100000"/>
          </a:blip>
          <a:stretch>
            <a:fillRect/>
          </a:stretch>
        </p:blipFill>
        <p:spPr>
          <a:xfrm>
            <a:off x="1547669" y="2353448"/>
            <a:ext cx="1028224" cy="566738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0" y="5438001"/>
            <a:ext cx="214513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http://judy-faunaflora.blogspot.com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00">
    <p:blind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6</Words>
  <Application>Microsoft Office PowerPoint</Application>
  <PresentationFormat>Diavetítés a képernyőre (16:10 oldalarány)</PresentationFormat>
  <Paragraphs>2</Paragraphs>
  <Slides>50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50</vt:i4>
      </vt:variant>
    </vt:vector>
  </HeadingPairs>
  <TitlesOfParts>
    <vt:vector size="5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15</cp:revision>
  <dcterms:created xsi:type="dcterms:W3CDTF">2017-07-16T13:26:02Z</dcterms:created>
  <dcterms:modified xsi:type="dcterms:W3CDTF">2017-07-17T03:22:28Z</dcterms:modified>
</cp:coreProperties>
</file>