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 Andrei" initials="BA" lastIdx="1" clrIdx="0">
    <p:extLst>
      <p:ext uri="{19B8F6BF-5375-455C-9EA6-DF929625EA0E}">
        <p15:presenceInfo xmlns:p15="http://schemas.microsoft.com/office/powerpoint/2012/main" userId="65a6cf6d19250b1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9900CC"/>
    <a:srgbClr val="00FFCC"/>
    <a:srgbClr val="66CCFF"/>
    <a:srgbClr val="CC99FF"/>
    <a:srgbClr val="955C5F"/>
    <a:srgbClr val="FFCCFF"/>
    <a:srgbClr val="FFFFCC"/>
    <a:srgbClr val="FFFF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E6E1E-7E87-4BBB-BC4D-BD2BFEAE7413}" v="299" dt="2021-05-27T20:36:46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93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commentAuthors" Target="commentAuthors.xml"/><Relationship Id="rId9" Type="http://schemas.microsoft.com/office/2016/11/relationships/changesInfo" Target="changesInfos/changesInfo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 Andrei" userId="65a6cf6d19250b1a" providerId="LiveId" clId="{9C1E6E1E-7E87-4BBB-BC4D-BD2BFEAE7413}"/>
    <pc:docChg chg="undo redo custSel addSld modSld">
      <pc:chgData name="Ba Andrei" userId="65a6cf6d19250b1a" providerId="LiveId" clId="{9C1E6E1E-7E87-4BBB-BC4D-BD2BFEAE7413}" dt="2021-05-27T20:36:46.012" v="1993" actId="1076"/>
      <pc:docMkLst>
        <pc:docMk/>
      </pc:docMkLst>
      <pc:sldChg chg="addSp delSp modSp new mod modClrScheme addAnim delAnim modAnim addCm chgLayout">
        <pc:chgData name="Ba Andrei" userId="65a6cf6d19250b1a" providerId="LiveId" clId="{9C1E6E1E-7E87-4BBB-BC4D-BD2BFEAE7413}" dt="2021-05-27T20:36:46.012" v="1993" actId="1076"/>
        <pc:sldMkLst>
          <pc:docMk/>
          <pc:sldMk cId="3830289128" sldId="256"/>
        </pc:sldMkLst>
        <pc:spChg chg="add del mod">
          <ac:chgData name="Ba Andrei" userId="65a6cf6d19250b1a" providerId="LiveId" clId="{9C1E6E1E-7E87-4BBB-BC4D-BD2BFEAE7413}" dt="2021-05-24T20:52:32.175" v="1000" actId="47"/>
          <ac:spMkLst>
            <pc:docMk/>
            <pc:sldMk cId="3830289128" sldId="256"/>
            <ac:spMk id="2" creationId="{0BAB67F2-ABB8-4BB9-BA92-4D540FB736CF}"/>
          </ac:spMkLst>
        </pc:spChg>
        <pc:spChg chg="add del mod">
          <ac:chgData name="Ba Andrei" userId="65a6cf6d19250b1a" providerId="LiveId" clId="{9C1E6E1E-7E87-4BBB-BC4D-BD2BFEAE7413}" dt="2021-05-27T20:29:23.249" v="1973" actId="11529"/>
          <ac:spMkLst>
            <pc:docMk/>
            <pc:sldMk cId="3830289128" sldId="256"/>
            <ac:spMk id="2" creationId="{A792DEAB-5E9E-4B18-AA12-1D85060CD179}"/>
          </ac:spMkLst>
        </pc:spChg>
        <pc:spChg chg="del">
          <ac:chgData name="Ba Andrei" userId="65a6cf6d19250b1a" providerId="LiveId" clId="{9C1E6E1E-7E87-4BBB-BC4D-BD2BFEAE7413}" dt="2021-05-24T19:25:13.914" v="1" actId="700"/>
          <ac:spMkLst>
            <pc:docMk/>
            <pc:sldMk cId="3830289128" sldId="256"/>
            <ac:spMk id="2" creationId="{D4F4272C-BDDB-4AF0-B7FE-46D0061D0188}"/>
          </ac:spMkLst>
        </pc:spChg>
        <pc:spChg chg="del">
          <ac:chgData name="Ba Andrei" userId="65a6cf6d19250b1a" providerId="LiveId" clId="{9C1E6E1E-7E87-4BBB-BC4D-BD2BFEAE7413}" dt="2021-05-24T19:25:13.914" v="1" actId="700"/>
          <ac:spMkLst>
            <pc:docMk/>
            <pc:sldMk cId="3830289128" sldId="256"/>
            <ac:spMk id="3" creationId="{D71FDEFB-6955-4908-8999-06299F489C2B}"/>
          </ac:spMkLst>
        </pc:spChg>
        <pc:spChg chg="add del mod">
          <ac:chgData name="Ba Andrei" userId="65a6cf6d19250b1a" providerId="LiveId" clId="{9C1E6E1E-7E87-4BBB-BC4D-BD2BFEAE7413}" dt="2021-05-24T20:52:22.009" v="996" actId="21"/>
          <ac:spMkLst>
            <pc:docMk/>
            <pc:sldMk cId="3830289128" sldId="256"/>
            <ac:spMk id="3" creationId="{DC0390D0-2B96-4E15-A67E-5BEB71D6A783}"/>
          </ac:spMkLst>
        </pc:spChg>
        <pc:spChg chg="add del mod">
          <ac:chgData name="Ba Andrei" userId="65a6cf6d19250b1a" providerId="LiveId" clId="{9C1E6E1E-7E87-4BBB-BC4D-BD2BFEAE7413}" dt="2021-05-24T19:45:09.906" v="168" actId="21"/>
          <ac:spMkLst>
            <pc:docMk/>
            <pc:sldMk cId="3830289128" sldId="256"/>
            <ac:spMk id="4" creationId="{07AB867E-B3EE-469C-8A5B-4BE51FB5CC2C}"/>
          </ac:spMkLst>
        </pc:spChg>
        <pc:spChg chg="add del mod">
          <ac:chgData name="Ba Andrei" userId="65a6cf6d19250b1a" providerId="LiveId" clId="{9C1E6E1E-7E87-4BBB-BC4D-BD2BFEAE7413}" dt="2021-05-24T21:17:45.488" v="1239"/>
          <ac:spMkLst>
            <pc:docMk/>
            <pc:sldMk cId="3830289128" sldId="256"/>
            <ac:spMk id="4" creationId="{1398287B-D1B2-49D1-835B-E63BC982546D}"/>
          </ac:spMkLst>
        </pc:spChg>
        <pc:spChg chg="add del mod">
          <ac:chgData name="Ba Andrei" userId="65a6cf6d19250b1a" providerId="LiveId" clId="{9C1E6E1E-7E87-4BBB-BC4D-BD2BFEAE7413}" dt="2021-05-24T21:17:45.489" v="1241"/>
          <ac:spMkLst>
            <pc:docMk/>
            <pc:sldMk cId="3830289128" sldId="256"/>
            <ac:spMk id="8" creationId="{3CC03424-08E5-4400-9A3B-005ADDF31AC4}"/>
          </ac:spMkLst>
        </pc:spChg>
        <pc:spChg chg="add del mod">
          <ac:chgData name="Ba Andrei" userId="65a6cf6d19250b1a" providerId="LiveId" clId="{9C1E6E1E-7E87-4BBB-BC4D-BD2BFEAE7413}" dt="2021-05-24T20:59:40.974" v="1180" actId="33987"/>
          <ac:spMkLst>
            <pc:docMk/>
            <pc:sldMk cId="3830289128" sldId="256"/>
            <ac:spMk id="16" creationId="{16E344C9-AFE4-41E0-ACD7-9CFB7D76D0D2}"/>
          </ac:spMkLst>
        </pc:spChg>
        <pc:spChg chg="add del mod">
          <ac:chgData name="Ba Andrei" userId="65a6cf6d19250b1a" providerId="LiveId" clId="{9C1E6E1E-7E87-4BBB-BC4D-BD2BFEAE7413}" dt="2021-05-24T21:07:53.090" v="1218" actId="33987"/>
          <ac:spMkLst>
            <pc:docMk/>
            <pc:sldMk cId="3830289128" sldId="256"/>
            <ac:spMk id="17" creationId="{B8E74CE6-9D71-4679-90DF-2B5B8AB8B11F}"/>
          </ac:spMkLst>
        </pc:spChg>
        <pc:spChg chg="add del mod">
          <ac:chgData name="Ba Andrei" userId="65a6cf6d19250b1a" providerId="LiveId" clId="{9C1E6E1E-7E87-4BBB-BC4D-BD2BFEAE7413}" dt="2021-05-24T21:07:52.519" v="1216" actId="33987"/>
          <ac:spMkLst>
            <pc:docMk/>
            <pc:sldMk cId="3830289128" sldId="256"/>
            <ac:spMk id="18" creationId="{A40D6553-69B7-426C-8806-B4C2A5E69978}"/>
          </ac:spMkLst>
        </pc:spChg>
        <pc:spChg chg="add del mod">
          <ac:chgData name="Ba Andrei" userId="65a6cf6d19250b1a" providerId="LiveId" clId="{9C1E6E1E-7E87-4BBB-BC4D-BD2BFEAE7413}" dt="2021-05-24T21:07:52.323" v="1215" actId="33987"/>
          <ac:spMkLst>
            <pc:docMk/>
            <pc:sldMk cId="3830289128" sldId="256"/>
            <ac:spMk id="19" creationId="{9BD58A2A-9C50-4A9A-9385-F2029AF07EE3}"/>
          </ac:spMkLst>
        </pc:spChg>
        <pc:spChg chg="add del mod">
          <ac:chgData name="Ba Andrei" userId="65a6cf6d19250b1a" providerId="LiveId" clId="{9C1E6E1E-7E87-4BBB-BC4D-BD2BFEAE7413}" dt="2021-05-24T21:07:52.129" v="1214" actId="33987"/>
          <ac:spMkLst>
            <pc:docMk/>
            <pc:sldMk cId="3830289128" sldId="256"/>
            <ac:spMk id="20" creationId="{236D2B97-E8D6-4828-9961-D765F11E7B8C}"/>
          </ac:spMkLst>
        </pc:spChg>
        <pc:spChg chg="add del mod">
          <ac:chgData name="Ba Andrei" userId="65a6cf6d19250b1a" providerId="LiveId" clId="{9C1E6E1E-7E87-4BBB-BC4D-BD2BFEAE7413}" dt="2021-05-24T21:07:51.949" v="1213" actId="33987"/>
          <ac:spMkLst>
            <pc:docMk/>
            <pc:sldMk cId="3830289128" sldId="256"/>
            <ac:spMk id="21" creationId="{B59FCE65-D7DC-46C7-BB33-82AC7D4C95CB}"/>
          </ac:spMkLst>
        </pc:spChg>
        <pc:spChg chg="add del mod">
          <ac:chgData name="Ba Andrei" userId="65a6cf6d19250b1a" providerId="LiveId" clId="{9C1E6E1E-7E87-4BBB-BC4D-BD2BFEAE7413}" dt="2021-05-24T21:17:45.490" v="1245"/>
          <ac:spMkLst>
            <pc:docMk/>
            <pc:sldMk cId="3830289128" sldId="256"/>
            <ac:spMk id="22" creationId="{628F97E6-A1B2-4486-BC2E-60A08C7DAFBB}"/>
          </ac:spMkLst>
        </pc:spChg>
        <pc:spChg chg="add del mod">
          <ac:chgData name="Ba Andrei" userId="65a6cf6d19250b1a" providerId="LiveId" clId="{9C1E6E1E-7E87-4BBB-BC4D-BD2BFEAE7413}" dt="2021-05-24T19:46:22.544" v="188" actId="21"/>
          <ac:spMkLst>
            <pc:docMk/>
            <pc:sldMk cId="3830289128" sldId="256"/>
            <ac:spMk id="24" creationId="{36E1DE55-2F94-47A6-B1AD-859DD0038657}"/>
          </ac:spMkLst>
        </pc:spChg>
        <pc:spChg chg="add del mod">
          <ac:chgData name="Ba Andrei" userId="65a6cf6d19250b1a" providerId="LiveId" clId="{9C1E6E1E-7E87-4BBB-BC4D-BD2BFEAE7413}" dt="2021-05-24T21:17:45.489" v="1243"/>
          <ac:spMkLst>
            <pc:docMk/>
            <pc:sldMk cId="3830289128" sldId="256"/>
            <ac:spMk id="24" creationId="{EE3B48BD-6CDC-4916-BA1D-95463527D6D4}"/>
          </ac:spMkLst>
        </pc:spChg>
        <pc:spChg chg="add del mod">
          <ac:chgData name="Ba Andrei" userId="65a6cf6d19250b1a" providerId="LiveId" clId="{9C1E6E1E-7E87-4BBB-BC4D-BD2BFEAE7413}" dt="2021-05-24T21:17:53.668" v="1247" actId="21"/>
          <ac:spMkLst>
            <pc:docMk/>
            <pc:sldMk cId="3830289128" sldId="256"/>
            <ac:spMk id="25" creationId="{B3336739-B879-4AF4-A729-4A3B799D7D99}"/>
          </ac:spMkLst>
        </pc:spChg>
        <pc:spChg chg="add del mod">
          <ac:chgData name="Ba Andrei" userId="65a6cf6d19250b1a" providerId="LiveId" clId="{9C1E6E1E-7E87-4BBB-BC4D-BD2BFEAE7413}" dt="2021-05-24T19:44:06.442" v="163" actId="33987"/>
          <ac:spMkLst>
            <pc:docMk/>
            <pc:sldMk cId="3830289128" sldId="256"/>
            <ac:spMk id="25" creationId="{D61172BB-DA58-4765-8F48-63A72903B542}"/>
          </ac:spMkLst>
        </pc:spChg>
        <pc:spChg chg="add del mod">
          <ac:chgData name="Ba Andrei" userId="65a6cf6d19250b1a" providerId="LiveId" clId="{9C1E6E1E-7E87-4BBB-BC4D-BD2BFEAE7413}" dt="2021-05-24T21:17:50.088" v="1246" actId="21"/>
          <ac:spMkLst>
            <pc:docMk/>
            <pc:sldMk cId="3830289128" sldId="256"/>
            <ac:spMk id="26" creationId="{C552D32E-EE2A-4DB7-8545-4A2A615852BA}"/>
          </ac:spMkLst>
        </pc:spChg>
        <pc:spChg chg="add del mod">
          <ac:chgData name="Ba Andrei" userId="65a6cf6d19250b1a" providerId="LiveId" clId="{9C1E6E1E-7E87-4BBB-BC4D-BD2BFEAE7413}" dt="2021-05-24T20:12:37.725" v="339" actId="21"/>
          <ac:spMkLst>
            <pc:docMk/>
            <pc:sldMk cId="3830289128" sldId="256"/>
            <ac:spMk id="26" creationId="{FE20BED0-C288-4AA5-9928-63D959474781}"/>
          </ac:spMkLst>
        </pc:spChg>
        <pc:spChg chg="add del mod">
          <ac:chgData name="Ba Andrei" userId="65a6cf6d19250b1a" providerId="LiveId" clId="{9C1E6E1E-7E87-4BBB-BC4D-BD2BFEAE7413}" dt="2021-05-24T21:17:59.234" v="1248" actId="21"/>
          <ac:spMkLst>
            <pc:docMk/>
            <pc:sldMk cId="3830289128" sldId="256"/>
            <ac:spMk id="27" creationId="{3024146D-76FC-407B-9E97-87B6AD4FAE49}"/>
          </ac:spMkLst>
        </pc:spChg>
        <pc:spChg chg="add del mod">
          <ac:chgData name="Ba Andrei" userId="65a6cf6d19250b1a" providerId="LiveId" clId="{9C1E6E1E-7E87-4BBB-BC4D-BD2BFEAE7413}" dt="2021-05-24T20:12:37.735" v="341"/>
          <ac:spMkLst>
            <pc:docMk/>
            <pc:sldMk cId="3830289128" sldId="256"/>
            <ac:spMk id="27" creationId="{FA9C6A75-C18A-44AF-86E4-AD5B40C96724}"/>
          </ac:spMkLst>
        </pc:spChg>
        <pc:spChg chg="add del mod">
          <ac:chgData name="Ba Andrei" userId="65a6cf6d19250b1a" providerId="LiveId" clId="{9C1E6E1E-7E87-4BBB-BC4D-BD2BFEAE7413}" dt="2021-05-25T22:00:16.549" v="1886"/>
          <ac:spMkLst>
            <pc:docMk/>
            <pc:sldMk cId="3830289128" sldId="256"/>
            <ac:spMk id="28" creationId="{772C7FDD-5D0E-48DF-8F3C-3508F00DE273}"/>
          </ac:spMkLst>
        </pc:spChg>
        <pc:spChg chg="add del mod">
          <ac:chgData name="Ba Andrei" userId="65a6cf6d19250b1a" providerId="LiveId" clId="{9C1E6E1E-7E87-4BBB-BC4D-BD2BFEAE7413}" dt="2021-05-24T21:17:45.486" v="1237" actId="21"/>
          <ac:spMkLst>
            <pc:docMk/>
            <pc:sldMk cId="3830289128" sldId="256"/>
            <ac:spMk id="28" creationId="{D9419F71-1938-4A04-9261-20AE2C0C5C1B}"/>
          </ac:spMkLst>
        </pc:spChg>
        <pc:spChg chg="add del mod">
          <ac:chgData name="Ba Andrei" userId="65a6cf6d19250b1a" providerId="LiveId" clId="{9C1E6E1E-7E87-4BBB-BC4D-BD2BFEAE7413}" dt="2021-05-24T21:18:01.576" v="1249" actId="21"/>
          <ac:spMkLst>
            <pc:docMk/>
            <pc:sldMk cId="3830289128" sldId="256"/>
            <ac:spMk id="29" creationId="{E5DD72E6-136F-42F4-A9FC-540DA8FB3640}"/>
          </ac:spMkLst>
        </pc:spChg>
        <pc:spChg chg="add del mod">
          <ac:chgData name="Ba Andrei" userId="65a6cf6d19250b1a" providerId="LiveId" clId="{9C1E6E1E-7E87-4BBB-BC4D-BD2BFEAE7413}" dt="2021-05-24T21:19:41.383" v="1267" actId="21"/>
          <ac:spMkLst>
            <pc:docMk/>
            <pc:sldMk cId="3830289128" sldId="256"/>
            <ac:spMk id="30" creationId="{1234F08C-CD74-4ED0-ABA2-1EC436FBF6B4}"/>
          </ac:spMkLst>
        </pc:spChg>
        <pc:spChg chg="add del mod">
          <ac:chgData name="Ba Andrei" userId="65a6cf6d19250b1a" providerId="LiveId" clId="{9C1E6E1E-7E87-4BBB-BC4D-BD2BFEAE7413}" dt="2021-05-24T20:05:33.615" v="269" actId="33987"/>
          <ac:spMkLst>
            <pc:docMk/>
            <pc:sldMk cId="3830289128" sldId="256"/>
            <ac:spMk id="30" creationId="{556F049D-54BC-4816-9A08-5414CFC6B387}"/>
          </ac:spMkLst>
        </pc:spChg>
        <pc:spChg chg="add del mod">
          <ac:chgData name="Ba Andrei" userId="65a6cf6d19250b1a" providerId="LiveId" clId="{9C1E6E1E-7E87-4BBB-BC4D-BD2BFEAE7413}" dt="2021-05-24T21:24:31.525" v="1448"/>
          <ac:spMkLst>
            <pc:docMk/>
            <pc:sldMk cId="3830289128" sldId="256"/>
            <ac:spMk id="31" creationId="{5788A2EB-C985-48DA-8574-3955F09F5221}"/>
          </ac:spMkLst>
        </pc:spChg>
        <pc:spChg chg="add del mod">
          <ac:chgData name="Ba Andrei" userId="65a6cf6d19250b1a" providerId="LiveId" clId="{9C1E6E1E-7E87-4BBB-BC4D-BD2BFEAE7413}" dt="2021-05-24T21:55:18.300" v="1556" actId="21"/>
          <ac:spMkLst>
            <pc:docMk/>
            <pc:sldMk cId="3830289128" sldId="256"/>
            <ac:spMk id="32" creationId="{F175011D-A957-4411-96E8-1AB8F8B8F210}"/>
          </ac:spMkLst>
        </pc:spChg>
        <pc:spChg chg="add del mod">
          <ac:chgData name="Ba Andrei" userId="65a6cf6d19250b1a" providerId="LiveId" clId="{9C1E6E1E-7E87-4BBB-BC4D-BD2BFEAE7413}" dt="2021-05-24T21:58:32.913" v="1632"/>
          <ac:spMkLst>
            <pc:docMk/>
            <pc:sldMk cId="3830289128" sldId="256"/>
            <ac:spMk id="37" creationId="{0DD594C2-9B59-4A13-B37E-E313A4EDCDC8}"/>
          </ac:spMkLst>
        </pc:spChg>
        <pc:spChg chg="add del mod">
          <ac:chgData name="Ba Andrei" userId="65a6cf6d19250b1a" providerId="LiveId" clId="{9C1E6E1E-7E87-4BBB-BC4D-BD2BFEAE7413}" dt="2021-05-27T20:36:20.086" v="1992" actId="208"/>
          <ac:spMkLst>
            <pc:docMk/>
            <pc:sldMk cId="3830289128" sldId="256"/>
            <ac:spMk id="38" creationId="{B17C13B5-3D02-4987-8504-FDBD932C1F9E}"/>
          </ac:spMkLst>
        </pc:spChg>
        <pc:spChg chg="add del mod">
          <ac:chgData name="Ba Andrei" userId="65a6cf6d19250b1a" providerId="LiveId" clId="{9C1E6E1E-7E87-4BBB-BC4D-BD2BFEAE7413}" dt="2021-05-24T22:02:41.305" v="1644" actId="11529"/>
          <ac:spMkLst>
            <pc:docMk/>
            <pc:sldMk cId="3830289128" sldId="256"/>
            <ac:spMk id="39" creationId="{77A5C911-ECE9-4615-ADF7-FAC3FB8D390D}"/>
          </ac:spMkLst>
        </pc:spChg>
        <pc:spChg chg="add del mod">
          <ac:chgData name="Ba Andrei" userId="65a6cf6d19250b1a" providerId="LiveId" clId="{9C1E6E1E-7E87-4BBB-BC4D-BD2BFEAE7413}" dt="2021-05-24T20:33:58.676" v="557" actId="21"/>
          <ac:spMkLst>
            <pc:docMk/>
            <pc:sldMk cId="3830289128" sldId="256"/>
            <ac:spMk id="43" creationId="{6EF50221-AE70-4BE9-B0BA-9D1DA322C43E}"/>
          </ac:spMkLst>
        </pc:spChg>
        <pc:spChg chg="add del mod">
          <ac:chgData name="Ba Andrei" userId="65a6cf6d19250b1a" providerId="LiveId" clId="{9C1E6E1E-7E87-4BBB-BC4D-BD2BFEAE7413}" dt="2021-05-24T22:02:51.991" v="1653" actId="21"/>
          <ac:spMkLst>
            <pc:docMk/>
            <pc:sldMk cId="3830289128" sldId="256"/>
            <ac:spMk id="44" creationId="{D0F23B2E-C502-49FB-9032-0CF53A6DBF04}"/>
          </ac:spMkLst>
        </pc:spChg>
        <pc:picChg chg="add del mod modCrop">
          <ac:chgData name="Ba Andrei" userId="65a6cf6d19250b1a" providerId="LiveId" clId="{9C1E6E1E-7E87-4BBB-BC4D-BD2BFEAE7413}" dt="2021-05-25T21:34:12.981" v="1741" actId="21"/>
          <ac:picMkLst>
            <pc:docMk/>
            <pc:sldMk cId="3830289128" sldId="256"/>
            <ac:picMk id="3" creationId="{0D777970-DDD9-4534-98F1-10850042C7BF}"/>
          </ac:picMkLst>
        </pc:picChg>
        <pc:picChg chg="add del mod">
          <ac:chgData name="Ba Andrei" userId="65a6cf6d19250b1a" providerId="LiveId" clId="{9C1E6E1E-7E87-4BBB-BC4D-BD2BFEAE7413}" dt="2021-05-25T21:27:11.918" v="1674" actId="478"/>
          <ac:picMkLst>
            <pc:docMk/>
            <pc:sldMk cId="3830289128" sldId="256"/>
            <ac:picMk id="5" creationId="{5372FE28-EE43-4347-A2CF-BCF7722A1039}"/>
          </ac:picMkLst>
        </pc:picChg>
        <pc:picChg chg="add del mod">
          <ac:chgData name="Ba Andrei" userId="65a6cf6d19250b1a" providerId="LiveId" clId="{9C1E6E1E-7E87-4BBB-BC4D-BD2BFEAE7413}" dt="2021-05-25T22:02:09.398" v="1888" actId="478"/>
          <ac:picMkLst>
            <pc:docMk/>
            <pc:sldMk cId="3830289128" sldId="256"/>
            <ac:picMk id="6" creationId="{6AF66DFE-AC00-4A10-AF5F-E0F7F055662C}"/>
          </ac:picMkLst>
        </pc:picChg>
        <pc:picChg chg="add mod">
          <ac:chgData name="Ba Andrei" userId="65a6cf6d19250b1a" providerId="LiveId" clId="{9C1E6E1E-7E87-4BBB-BC4D-BD2BFEAE7413}" dt="2021-05-24T20:52:36.448" v="1002" actId="1076"/>
          <ac:picMkLst>
            <pc:docMk/>
            <pc:sldMk cId="3830289128" sldId="256"/>
            <ac:picMk id="7" creationId="{ABB31BED-1C27-49CF-A184-BB2259FAEF8E}"/>
          </ac:picMkLst>
        </pc:picChg>
        <pc:picChg chg="add del mod">
          <ac:chgData name="Ba Andrei" userId="65a6cf6d19250b1a" providerId="LiveId" clId="{9C1E6E1E-7E87-4BBB-BC4D-BD2BFEAE7413}" dt="2021-05-24T19:31:51.921" v="15"/>
          <ac:picMkLst>
            <pc:docMk/>
            <pc:sldMk cId="3830289128" sldId="256"/>
            <ac:picMk id="8" creationId="{23B43645-1DBC-486F-8533-A81B0D3230F7}"/>
          </ac:picMkLst>
        </pc:picChg>
        <pc:picChg chg="add del mod">
          <ac:chgData name="Ba Andrei" userId="65a6cf6d19250b1a" providerId="LiveId" clId="{9C1E6E1E-7E87-4BBB-BC4D-BD2BFEAE7413}" dt="2021-05-25T21:34:13.379" v="1744" actId="21"/>
          <ac:picMkLst>
            <pc:docMk/>
            <pc:sldMk cId="3830289128" sldId="256"/>
            <ac:picMk id="8" creationId="{90F5ADD9-51ED-4F83-B33B-DDBBD8471B5F}"/>
          </ac:picMkLst>
        </pc:picChg>
        <pc:picChg chg="add del mod">
          <ac:chgData name="Ba Andrei" userId="65a6cf6d19250b1a" providerId="LiveId" clId="{9C1E6E1E-7E87-4BBB-BC4D-BD2BFEAE7413}" dt="2021-05-27T20:36:46.012" v="1993" actId="1076"/>
          <ac:picMkLst>
            <pc:docMk/>
            <pc:sldMk cId="3830289128" sldId="256"/>
            <ac:picMk id="9" creationId="{7F446A1B-EC83-4103-88FB-E5BFD6F67F64}"/>
          </ac:picMkLst>
        </pc:picChg>
        <pc:picChg chg="add del mod">
          <ac:chgData name="Ba Andrei" userId="65a6cf6d19250b1a" providerId="LiveId" clId="{9C1E6E1E-7E87-4BBB-BC4D-BD2BFEAE7413}" dt="2021-05-25T22:08:31.174" v="1953" actId="1076"/>
          <ac:picMkLst>
            <pc:docMk/>
            <pc:sldMk cId="3830289128" sldId="256"/>
            <ac:picMk id="10" creationId="{603F8014-2FBD-4015-9FF1-7780BDD66E71}"/>
          </ac:picMkLst>
        </pc:picChg>
        <pc:picChg chg="add del mod">
          <ac:chgData name="Ba Andrei" userId="65a6cf6d19250b1a" providerId="LiveId" clId="{9C1E6E1E-7E87-4BBB-BC4D-BD2BFEAE7413}" dt="2021-05-27T20:31:54.137" v="1981" actId="1076"/>
          <ac:picMkLst>
            <pc:docMk/>
            <pc:sldMk cId="3830289128" sldId="256"/>
            <ac:picMk id="11" creationId="{641F9A10-C369-4843-BE22-44BE62C4A3FD}"/>
          </ac:picMkLst>
        </pc:picChg>
        <pc:picChg chg="add del mod">
          <ac:chgData name="Ba Andrei" userId="65a6cf6d19250b1a" providerId="LiveId" clId="{9C1E6E1E-7E87-4BBB-BC4D-BD2BFEAE7413}" dt="2021-05-25T21:27:15.484" v="1675" actId="478"/>
          <ac:picMkLst>
            <pc:docMk/>
            <pc:sldMk cId="3830289128" sldId="256"/>
            <ac:picMk id="12" creationId="{DF883382-BF6B-4B93-AAB5-9555F2F54FDB}"/>
          </ac:picMkLst>
        </pc:picChg>
        <pc:picChg chg="add del mod">
          <ac:chgData name="Ba Andrei" userId="65a6cf6d19250b1a" providerId="LiveId" clId="{9C1E6E1E-7E87-4BBB-BC4D-BD2BFEAE7413}" dt="2021-05-25T22:10:07.515" v="1964" actId="1076"/>
          <ac:picMkLst>
            <pc:docMk/>
            <pc:sldMk cId="3830289128" sldId="256"/>
            <ac:picMk id="13" creationId="{CA1E22B4-5B76-478E-841E-7439B42A59AE}"/>
          </ac:picMkLst>
        </pc:picChg>
        <pc:picChg chg="add del mod">
          <ac:chgData name="Ba Andrei" userId="65a6cf6d19250b1a" providerId="LiveId" clId="{9C1E6E1E-7E87-4BBB-BC4D-BD2BFEAE7413}" dt="2021-05-25T22:08:26.614" v="1951" actId="1076"/>
          <ac:picMkLst>
            <pc:docMk/>
            <pc:sldMk cId="3830289128" sldId="256"/>
            <ac:picMk id="14" creationId="{7407C7DA-0253-4C7C-ABC2-BB0F4127874D}"/>
          </ac:picMkLst>
        </pc:picChg>
        <pc:picChg chg="add del mod">
          <ac:chgData name="Ba Andrei" userId="65a6cf6d19250b1a" providerId="LiveId" clId="{9C1E6E1E-7E87-4BBB-BC4D-BD2BFEAE7413}" dt="2021-05-27T20:31:37.644" v="1978" actId="14100"/>
          <ac:picMkLst>
            <pc:docMk/>
            <pc:sldMk cId="3830289128" sldId="256"/>
            <ac:picMk id="15" creationId="{A3A08CCD-C9C9-4BF0-B0F2-F0D38F925F8E}"/>
          </ac:picMkLst>
        </pc:picChg>
        <pc:picChg chg="add mod">
          <ac:chgData name="Ba Andrei" userId="65a6cf6d19250b1a" providerId="LiveId" clId="{9C1E6E1E-7E87-4BBB-BC4D-BD2BFEAE7413}" dt="2021-05-24T19:33:03.783" v="30" actId="571"/>
          <ac:picMkLst>
            <pc:docMk/>
            <pc:sldMk cId="3830289128" sldId="256"/>
            <ac:picMk id="16" creationId="{122649BD-83FD-4E99-AEC2-3617D32AB10D}"/>
          </ac:picMkLst>
        </pc:picChg>
        <pc:picChg chg="add mod">
          <ac:chgData name="Ba Andrei" userId="65a6cf6d19250b1a" providerId="LiveId" clId="{9C1E6E1E-7E87-4BBB-BC4D-BD2BFEAE7413}" dt="2021-05-24T19:33:03.783" v="30" actId="571"/>
          <ac:picMkLst>
            <pc:docMk/>
            <pc:sldMk cId="3830289128" sldId="256"/>
            <ac:picMk id="17" creationId="{1746BEB6-3074-4676-B1D4-6F6A5D5ED363}"/>
          </ac:picMkLst>
        </pc:picChg>
        <pc:picChg chg="add del mod">
          <ac:chgData name="Ba Andrei" userId="65a6cf6d19250b1a" providerId="LiveId" clId="{9C1E6E1E-7E87-4BBB-BC4D-BD2BFEAE7413}" dt="2021-05-25T22:10:01.634" v="1963" actId="1076"/>
          <ac:picMkLst>
            <pc:docMk/>
            <pc:sldMk cId="3830289128" sldId="256"/>
            <ac:picMk id="17" creationId="{456F4342-5CB0-4A94-8FC4-A4F6BB15CDFE}"/>
          </ac:picMkLst>
        </pc:picChg>
        <pc:picChg chg="add mod">
          <ac:chgData name="Ba Andrei" userId="65a6cf6d19250b1a" providerId="LiveId" clId="{9C1E6E1E-7E87-4BBB-BC4D-BD2BFEAE7413}" dt="2021-05-24T19:33:03.783" v="30" actId="571"/>
          <ac:picMkLst>
            <pc:docMk/>
            <pc:sldMk cId="3830289128" sldId="256"/>
            <ac:picMk id="18" creationId="{63E3888D-FA77-41EB-A6B3-6194374927D4}"/>
          </ac:picMkLst>
        </pc:picChg>
        <pc:picChg chg="add mod">
          <ac:chgData name="Ba Andrei" userId="65a6cf6d19250b1a" providerId="LiveId" clId="{9C1E6E1E-7E87-4BBB-BC4D-BD2BFEAE7413}" dt="2021-05-24T19:33:03.317" v="29" actId="571"/>
          <ac:picMkLst>
            <pc:docMk/>
            <pc:sldMk cId="3830289128" sldId="256"/>
            <ac:picMk id="19" creationId="{37B0985B-945E-4481-ADC1-2731A4ECD769}"/>
          </ac:picMkLst>
        </pc:picChg>
        <pc:picChg chg="add del mod">
          <ac:chgData name="Ba Andrei" userId="65a6cf6d19250b1a" providerId="LiveId" clId="{9C1E6E1E-7E87-4BBB-BC4D-BD2BFEAE7413}" dt="2021-05-25T21:39:23.396" v="1778"/>
          <ac:picMkLst>
            <pc:docMk/>
            <pc:sldMk cId="3830289128" sldId="256"/>
            <ac:picMk id="19" creationId="{F4A47DA3-2D45-4377-B4D4-EE1749509607}"/>
          </ac:picMkLst>
        </pc:picChg>
        <pc:picChg chg="add mod">
          <ac:chgData name="Ba Andrei" userId="65a6cf6d19250b1a" providerId="LiveId" clId="{9C1E6E1E-7E87-4BBB-BC4D-BD2BFEAE7413}" dt="2021-05-24T19:33:03.317" v="29" actId="571"/>
          <ac:picMkLst>
            <pc:docMk/>
            <pc:sldMk cId="3830289128" sldId="256"/>
            <ac:picMk id="20" creationId="{C9494EE3-ABB8-4EE2-A384-88B77EB80399}"/>
          </ac:picMkLst>
        </pc:picChg>
        <pc:picChg chg="add del mod">
          <ac:chgData name="Ba Andrei" userId="65a6cf6d19250b1a" providerId="LiveId" clId="{9C1E6E1E-7E87-4BBB-BC4D-BD2BFEAE7413}" dt="2021-05-25T21:45:25.511" v="1798" actId="21"/>
          <ac:picMkLst>
            <pc:docMk/>
            <pc:sldMk cId="3830289128" sldId="256"/>
            <ac:picMk id="21" creationId="{064ECA35-3989-474F-908E-176BB50E9EBF}"/>
          </ac:picMkLst>
        </pc:picChg>
        <pc:picChg chg="add mod">
          <ac:chgData name="Ba Andrei" userId="65a6cf6d19250b1a" providerId="LiveId" clId="{9C1E6E1E-7E87-4BBB-BC4D-BD2BFEAE7413}" dt="2021-05-24T19:33:03.317" v="29" actId="571"/>
          <ac:picMkLst>
            <pc:docMk/>
            <pc:sldMk cId="3830289128" sldId="256"/>
            <ac:picMk id="21" creationId="{D293F88B-39AC-466F-A820-A4EE8A608310}"/>
          </ac:picMkLst>
        </pc:picChg>
        <pc:picChg chg="add mod">
          <ac:chgData name="Ba Andrei" userId="65a6cf6d19250b1a" providerId="LiveId" clId="{9C1E6E1E-7E87-4BBB-BC4D-BD2BFEAE7413}" dt="2021-05-24T19:33:03.317" v="29" actId="571"/>
          <ac:picMkLst>
            <pc:docMk/>
            <pc:sldMk cId="3830289128" sldId="256"/>
            <ac:picMk id="22" creationId="{5B4069C2-3D92-4271-AB60-65E821962D02}"/>
          </ac:picMkLst>
        </pc:picChg>
        <pc:picChg chg="add del mod">
          <ac:chgData name="Ba Andrei" userId="65a6cf6d19250b1a" providerId="LiveId" clId="{9C1E6E1E-7E87-4BBB-BC4D-BD2BFEAE7413}" dt="2021-05-25T22:09:35.369" v="1962" actId="1076"/>
          <ac:picMkLst>
            <pc:docMk/>
            <pc:sldMk cId="3830289128" sldId="256"/>
            <ac:picMk id="23" creationId="{9C41D594-154A-494F-A103-53174ADB27CC}"/>
          </ac:picMkLst>
        </pc:picChg>
        <pc:picChg chg="add mod">
          <ac:chgData name="Ba Andrei" userId="65a6cf6d19250b1a" providerId="LiveId" clId="{9C1E6E1E-7E87-4BBB-BC4D-BD2BFEAE7413}" dt="2021-05-25T22:08:52.176" v="1957" actId="14100"/>
          <ac:picMkLst>
            <pc:docMk/>
            <pc:sldMk cId="3830289128" sldId="256"/>
            <ac:picMk id="24" creationId="{0F4A0562-B84C-42E3-AC31-F338E09BD00F}"/>
          </ac:picMkLst>
        </pc:picChg>
        <pc:picChg chg="add del mod">
          <ac:chgData name="Ba Andrei" userId="65a6cf6d19250b1a" providerId="LiveId" clId="{9C1E6E1E-7E87-4BBB-BC4D-BD2BFEAE7413}" dt="2021-05-25T21:45:29.911" v="1800" actId="21"/>
          <ac:picMkLst>
            <pc:docMk/>
            <pc:sldMk cId="3830289128" sldId="256"/>
            <ac:picMk id="26" creationId="{D0F912BC-DB04-4EC8-BD81-1A10F9F83DC7}"/>
          </ac:picMkLst>
        </pc:picChg>
        <pc:picChg chg="add del mod ord">
          <ac:chgData name="Ba Andrei" userId="65a6cf6d19250b1a" providerId="LiveId" clId="{9C1E6E1E-7E87-4BBB-BC4D-BD2BFEAE7413}" dt="2021-05-25T21:59:36.327" v="1874" actId="21"/>
          <ac:picMkLst>
            <pc:docMk/>
            <pc:sldMk cId="3830289128" sldId="256"/>
            <ac:picMk id="27" creationId="{80737E89-37A5-4C03-8E74-6CC7A69777ED}"/>
          </ac:picMkLst>
        </pc:picChg>
        <pc:picChg chg="add del mod">
          <ac:chgData name="Ba Andrei" userId="65a6cf6d19250b1a" providerId="LiveId" clId="{9C1E6E1E-7E87-4BBB-BC4D-BD2BFEAE7413}" dt="2021-05-25T21:50:50.310" v="1820" actId="21"/>
          <ac:picMkLst>
            <pc:docMk/>
            <pc:sldMk cId="3830289128" sldId="256"/>
            <ac:picMk id="29" creationId="{0354B86D-56E2-4BDF-9AC1-9B4215035CD9}"/>
          </ac:picMkLst>
        </pc:picChg>
        <pc:picChg chg="add del mod">
          <ac:chgData name="Ba Andrei" userId="65a6cf6d19250b1a" providerId="LiveId" clId="{9C1E6E1E-7E87-4BBB-BC4D-BD2BFEAE7413}" dt="2021-05-24T20:03:41.270" v="260"/>
          <ac:picMkLst>
            <pc:docMk/>
            <pc:sldMk cId="3830289128" sldId="256"/>
            <ac:picMk id="29" creationId="{1E5CC6A9-0AFD-4B91-B860-2BAB739E6F20}"/>
          </ac:picMkLst>
        </pc:picChg>
        <pc:picChg chg="add del mod">
          <ac:chgData name="Ba Andrei" userId="65a6cf6d19250b1a" providerId="LiveId" clId="{9C1E6E1E-7E87-4BBB-BC4D-BD2BFEAE7413}" dt="2021-05-25T22:03:29.694" v="1899" actId="21"/>
          <ac:picMkLst>
            <pc:docMk/>
            <pc:sldMk cId="3830289128" sldId="256"/>
            <ac:picMk id="31" creationId="{D7D1BC01-CBEC-42A6-BF6E-A1A8A211F3AF}"/>
          </ac:picMkLst>
        </pc:picChg>
        <pc:picChg chg="add del mod">
          <ac:chgData name="Ba Andrei" userId="65a6cf6d19250b1a" providerId="LiveId" clId="{9C1E6E1E-7E87-4BBB-BC4D-BD2BFEAE7413}" dt="2021-05-25T22:07:12.217" v="1930"/>
          <ac:picMkLst>
            <pc:docMk/>
            <pc:sldMk cId="3830289128" sldId="256"/>
            <ac:picMk id="32" creationId="{27A4C114-E23F-4A92-9899-487E155B5CB2}"/>
          </ac:picMkLst>
        </pc:picChg>
        <pc:picChg chg="add del mod">
          <ac:chgData name="Ba Andrei" userId="65a6cf6d19250b1a" providerId="LiveId" clId="{9C1E6E1E-7E87-4BBB-BC4D-BD2BFEAE7413}" dt="2021-05-24T20:07:19.717" v="278" actId="21"/>
          <ac:picMkLst>
            <pc:docMk/>
            <pc:sldMk cId="3830289128" sldId="256"/>
            <ac:picMk id="32" creationId="{8421BB5F-1D70-4682-B222-F66D77C8B284}"/>
          </ac:picMkLst>
        </pc:picChg>
        <pc:picChg chg="add del mod ord">
          <ac:chgData name="Ba Andrei" userId="65a6cf6d19250b1a" providerId="LiveId" clId="{9C1E6E1E-7E87-4BBB-BC4D-BD2BFEAE7413}" dt="2021-05-25T21:56:28.656" v="1864"/>
          <ac:picMkLst>
            <pc:docMk/>
            <pc:sldMk cId="3830289128" sldId="256"/>
            <ac:picMk id="33" creationId="{238A6261-49D4-44BE-A9EE-DE3A6E40ADAE}"/>
          </ac:picMkLst>
        </pc:picChg>
        <pc:picChg chg="add del mod">
          <ac:chgData name="Ba Andrei" userId="65a6cf6d19250b1a" providerId="LiveId" clId="{9C1E6E1E-7E87-4BBB-BC4D-BD2BFEAE7413}" dt="2021-05-25T22:00:16.544" v="1884" actId="21"/>
          <ac:picMkLst>
            <pc:docMk/>
            <pc:sldMk cId="3830289128" sldId="256"/>
            <ac:picMk id="34" creationId="{CBF847E4-1B9E-465F-8582-601999D50303}"/>
          </ac:picMkLst>
        </pc:picChg>
        <pc:picChg chg="add del mod ord">
          <ac:chgData name="Ba Andrei" userId="65a6cf6d19250b1a" providerId="LiveId" clId="{9C1E6E1E-7E87-4BBB-BC4D-BD2BFEAE7413}" dt="2021-05-24T22:02:47.281" v="1651" actId="21"/>
          <ac:picMkLst>
            <pc:docMk/>
            <pc:sldMk cId="3830289128" sldId="256"/>
            <ac:picMk id="35" creationId="{48AAE8B9-3496-46EC-A0E4-7A581DFF520C}"/>
          </ac:picMkLst>
        </pc:picChg>
        <pc:picChg chg="add del mod">
          <ac:chgData name="Ba Andrei" userId="65a6cf6d19250b1a" providerId="LiveId" clId="{9C1E6E1E-7E87-4BBB-BC4D-BD2BFEAE7413}" dt="2021-05-25T21:59:41.954" v="1876"/>
          <ac:picMkLst>
            <pc:docMk/>
            <pc:sldMk cId="3830289128" sldId="256"/>
            <ac:picMk id="35" creationId="{AA4985DC-2670-49D6-9BC7-0BF903D04B27}"/>
          </ac:picMkLst>
        </pc:picChg>
        <pc:picChg chg="add del mod">
          <ac:chgData name="Ba Andrei" userId="65a6cf6d19250b1a" providerId="LiveId" clId="{9C1E6E1E-7E87-4BBB-BC4D-BD2BFEAE7413}" dt="2021-05-24T20:18:39.397" v="357" actId="21"/>
          <ac:picMkLst>
            <pc:docMk/>
            <pc:sldMk cId="3830289128" sldId="256"/>
            <ac:picMk id="36" creationId="{2AC68B31-BF30-44C7-B160-D88CB9503245}"/>
          </ac:picMkLst>
        </pc:picChg>
        <pc:picChg chg="add del mod">
          <ac:chgData name="Ba Andrei" userId="65a6cf6d19250b1a" providerId="LiveId" clId="{9C1E6E1E-7E87-4BBB-BC4D-BD2BFEAE7413}" dt="2021-05-24T21:55:18.300" v="1556" actId="21"/>
          <ac:picMkLst>
            <pc:docMk/>
            <pc:sldMk cId="3830289128" sldId="256"/>
            <ac:picMk id="36" creationId="{DC7D41CD-C112-45E7-95F8-B42E987705E1}"/>
          </ac:picMkLst>
        </pc:picChg>
        <pc:picChg chg="add mod">
          <ac:chgData name="Ba Andrei" userId="65a6cf6d19250b1a" providerId="LiveId" clId="{9C1E6E1E-7E87-4BBB-BC4D-BD2BFEAE7413}" dt="2021-05-25T22:08:17.569" v="1949" actId="1076"/>
          <ac:picMkLst>
            <pc:docMk/>
            <pc:sldMk cId="3830289128" sldId="256"/>
            <ac:picMk id="37" creationId="{043F9A08-1C15-481C-9913-A8DD638B3B4B}"/>
          </ac:picMkLst>
        </pc:picChg>
        <pc:picChg chg="add del mod">
          <ac:chgData name="Ba Andrei" userId="65a6cf6d19250b1a" providerId="LiveId" clId="{9C1E6E1E-7E87-4BBB-BC4D-BD2BFEAE7413}" dt="2021-05-24T20:20:04.109" v="365" actId="21"/>
          <ac:picMkLst>
            <pc:docMk/>
            <pc:sldMk cId="3830289128" sldId="256"/>
            <ac:picMk id="38" creationId="{EE415438-5542-4D05-9CDA-E02EDB34F0D7}"/>
          </ac:picMkLst>
        </pc:picChg>
        <pc:picChg chg="add del mod ord">
          <ac:chgData name="Ba Andrei" userId="65a6cf6d19250b1a" providerId="LiveId" clId="{9C1E6E1E-7E87-4BBB-BC4D-BD2BFEAE7413}" dt="2021-05-24T20:20:48.944" v="374" actId="21"/>
          <ac:picMkLst>
            <pc:docMk/>
            <pc:sldMk cId="3830289128" sldId="256"/>
            <ac:picMk id="40" creationId="{3FED6E6D-D882-4749-82F0-718B53106F33}"/>
          </ac:picMkLst>
        </pc:picChg>
        <pc:picChg chg="add del mod">
          <ac:chgData name="Ba Andrei" userId="65a6cf6d19250b1a" providerId="LiveId" clId="{9C1E6E1E-7E87-4BBB-BC4D-BD2BFEAE7413}" dt="2021-05-24T20:21:19.866" v="378" actId="21"/>
          <ac:picMkLst>
            <pc:docMk/>
            <pc:sldMk cId="3830289128" sldId="256"/>
            <ac:picMk id="42" creationId="{60C93368-F77A-456B-A923-8B259FCF3874}"/>
          </ac:picMkLst>
        </pc:picChg>
        <pc:picChg chg="add del mod">
          <ac:chgData name="Ba Andrei" userId="65a6cf6d19250b1a" providerId="LiveId" clId="{9C1E6E1E-7E87-4BBB-BC4D-BD2BFEAE7413}" dt="2021-05-24T22:07:28.271" v="1663" actId="21"/>
          <ac:picMkLst>
            <pc:docMk/>
            <pc:sldMk cId="3830289128" sldId="256"/>
            <ac:picMk id="46" creationId="{583D3E4F-118C-4F03-B777-F172C7890B4E}"/>
          </ac:picMkLst>
        </pc:picChg>
        <pc:picChg chg="add del">
          <ac:chgData name="Ba Andrei" userId="65a6cf6d19250b1a" providerId="LiveId" clId="{9C1E6E1E-7E87-4BBB-BC4D-BD2BFEAE7413}" dt="2021-05-24T21:31:08.613" v="1528"/>
          <ac:picMkLst>
            <pc:docMk/>
            <pc:sldMk cId="3830289128" sldId="256"/>
            <ac:picMk id="1026" creationId="{68C9881D-C4B9-4918-9652-59407F53EC14}"/>
          </ac:picMkLst>
        </pc:picChg>
        <pc:picChg chg="add del mod">
          <ac:chgData name="Ba Andrei" userId="65a6cf6d19250b1a" providerId="LiveId" clId="{9C1E6E1E-7E87-4BBB-BC4D-BD2BFEAE7413}" dt="2021-05-25T21:56:08.730" v="1854"/>
          <ac:picMkLst>
            <pc:docMk/>
            <pc:sldMk cId="3830289128" sldId="256"/>
            <ac:picMk id="1026" creationId="{7677B139-4374-4FFD-810B-B4A2C7C85270}"/>
          </ac:picMkLst>
        </pc:picChg>
        <pc:picChg chg="add del mod">
          <ac:chgData name="Ba Andrei" userId="65a6cf6d19250b1a" providerId="LiveId" clId="{9C1E6E1E-7E87-4BBB-BC4D-BD2BFEAE7413}" dt="2021-05-24T19:34:11.977" v="48" actId="21"/>
          <ac:picMkLst>
            <pc:docMk/>
            <pc:sldMk cId="3830289128" sldId="256"/>
            <ac:picMk id="1026" creationId="{D29AD6B6-DA9B-4BC1-9BAD-15F31546A360}"/>
          </ac:picMkLst>
        </pc:picChg>
        <pc:picChg chg="add del mod">
          <ac:chgData name="Ba Andrei" userId="65a6cf6d19250b1a" providerId="LiveId" clId="{9C1E6E1E-7E87-4BBB-BC4D-BD2BFEAE7413}" dt="2021-05-24T21:58:32.898" v="1630" actId="21"/>
          <ac:picMkLst>
            <pc:docMk/>
            <pc:sldMk cId="3830289128" sldId="256"/>
            <ac:picMk id="1028" creationId="{2575BF99-B21D-4B18-9E41-08A35FC065AB}"/>
          </ac:picMkLst>
        </pc:picChg>
        <pc:picChg chg="add del mod">
          <ac:chgData name="Ba Andrei" userId="65a6cf6d19250b1a" providerId="LiveId" clId="{9C1E6E1E-7E87-4BBB-BC4D-BD2BFEAE7413}" dt="2021-05-27T20:35:57.402" v="1991" actId="14861"/>
          <ac:picMkLst>
            <pc:docMk/>
            <pc:sldMk cId="3830289128" sldId="256"/>
            <ac:picMk id="1028" creationId="{C84A2545-3F34-409A-A8CC-49DACFC0A646}"/>
          </ac:picMkLst>
        </pc:picChg>
        <pc:picChg chg="add del mod">
          <ac:chgData name="Ba Andrei" userId="65a6cf6d19250b1a" providerId="LiveId" clId="{9C1E6E1E-7E87-4BBB-BC4D-BD2BFEAE7413}" dt="2021-05-25T22:03:46.068" v="1905"/>
          <ac:picMkLst>
            <pc:docMk/>
            <pc:sldMk cId="3830289128" sldId="256"/>
            <ac:picMk id="1030" creationId="{19155EAC-95A0-41F2-B8C4-D52788C6338D}"/>
          </ac:picMkLst>
        </pc:picChg>
        <pc:picChg chg="add del mod">
          <ac:chgData name="Ba Andrei" userId="65a6cf6d19250b1a" providerId="LiveId" clId="{9C1E6E1E-7E87-4BBB-BC4D-BD2BFEAE7413}" dt="2021-05-24T21:59:36.295" v="1633" actId="21"/>
          <ac:picMkLst>
            <pc:docMk/>
            <pc:sldMk cId="3830289128" sldId="256"/>
            <ac:picMk id="1030" creationId="{3552A959-4ACB-4B23-8A26-D0FD53A12B4F}"/>
          </ac:picMkLst>
        </pc:picChg>
        <pc:picChg chg="add del">
          <ac:chgData name="Ba Andrei" userId="65a6cf6d19250b1a" providerId="LiveId" clId="{9C1E6E1E-7E87-4BBB-BC4D-BD2BFEAE7413}" dt="2021-05-24T20:11:51.704" v="327"/>
          <ac:picMkLst>
            <pc:docMk/>
            <pc:sldMk cId="3830289128" sldId="256"/>
            <ac:picMk id="1030" creationId="{B575F71F-8A6E-41E4-8D1C-F319DE216540}"/>
          </ac:picMkLst>
        </pc:picChg>
        <pc:picChg chg="add del mod">
          <ac:chgData name="Ba Andrei" userId="65a6cf6d19250b1a" providerId="LiveId" clId="{9C1E6E1E-7E87-4BBB-BC4D-BD2BFEAE7413}" dt="2021-05-24T22:02:44.079" v="1649"/>
          <ac:picMkLst>
            <pc:docMk/>
            <pc:sldMk cId="3830289128" sldId="256"/>
            <ac:picMk id="1032" creationId="{40FDFC95-FCFC-40F9-9969-B91E887D7BE9}"/>
          </ac:picMkLst>
        </pc:picChg>
        <pc:picChg chg="add del mod">
          <ac:chgData name="Ba Andrei" userId="65a6cf6d19250b1a" providerId="LiveId" clId="{9C1E6E1E-7E87-4BBB-BC4D-BD2BFEAE7413}" dt="2021-05-25T22:03:59.030" v="1909"/>
          <ac:picMkLst>
            <pc:docMk/>
            <pc:sldMk cId="3830289128" sldId="256"/>
            <ac:picMk id="1032" creationId="{B8187405-3483-461E-9034-FF38DC6D8649}"/>
          </ac:picMkLst>
        </pc:picChg>
        <pc:picChg chg="add del mod">
          <ac:chgData name="Ba Andrei" userId="65a6cf6d19250b1a" providerId="LiveId" clId="{9C1E6E1E-7E87-4BBB-BC4D-BD2BFEAE7413}" dt="2021-05-25T22:04:46.867" v="1922" actId="478"/>
          <ac:picMkLst>
            <pc:docMk/>
            <pc:sldMk cId="3830289128" sldId="256"/>
            <ac:picMk id="1034" creationId="{D01251B8-1E20-4920-B23C-25EBBB310C18}"/>
          </ac:picMkLst>
        </pc:picChg>
        <pc:picChg chg="add del mod">
          <ac:chgData name="Ba Andrei" userId="65a6cf6d19250b1a" providerId="LiveId" clId="{9C1E6E1E-7E87-4BBB-BC4D-BD2BFEAE7413}" dt="2021-05-24T22:07:23.966" v="1661" actId="21"/>
          <ac:picMkLst>
            <pc:docMk/>
            <pc:sldMk cId="3830289128" sldId="256"/>
            <ac:picMk id="1034" creationId="{E02ED390-7660-4B54-9023-3C1C31741412}"/>
          </ac:picMkLst>
        </pc:picChg>
        <pc:picChg chg="add del mod">
          <ac:chgData name="Ba Andrei" userId="65a6cf6d19250b1a" providerId="LiveId" clId="{9C1E6E1E-7E87-4BBB-BC4D-BD2BFEAE7413}" dt="2021-05-25T21:50:40.323" v="1816" actId="21"/>
          <ac:picMkLst>
            <pc:docMk/>
            <pc:sldMk cId="3830289128" sldId="256"/>
            <ac:picMk id="1036" creationId="{7622C573-193E-41CC-84D6-6A06BF04188C}"/>
          </ac:picMkLst>
        </pc:picChg>
        <pc:picChg chg="add del mod">
          <ac:chgData name="Ba Andrei" userId="65a6cf6d19250b1a" providerId="LiveId" clId="{9C1E6E1E-7E87-4BBB-BC4D-BD2BFEAE7413}" dt="2021-05-25T22:07:11.767" v="1929"/>
          <ac:picMkLst>
            <pc:docMk/>
            <pc:sldMk cId="3830289128" sldId="256"/>
            <ac:picMk id="1038" creationId="{084F46E2-3B63-499A-9F27-4C22C0D3D01B}"/>
          </ac:picMkLst>
        </pc:picChg>
        <pc:picChg chg="add del mod">
          <ac:chgData name="Ba Andrei" userId="65a6cf6d19250b1a" providerId="LiveId" clId="{9C1E6E1E-7E87-4BBB-BC4D-BD2BFEAE7413}" dt="2021-05-25T22:07:42.281" v="1936"/>
          <ac:picMkLst>
            <pc:docMk/>
            <pc:sldMk cId="3830289128" sldId="256"/>
            <ac:picMk id="1040" creationId="{D4850973-7E02-40F2-993F-336D5388F4BE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4T22:34:09.543" idx="1">
    <p:pos x="768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5D73A-B238-47B8-B7F3-1D0F4A526F60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6D232-119C-4548-8DF5-D02C9419ED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223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6D232-119C-4548-8DF5-D02C9419EDF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53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32986-675B-46AF-A745-FC85492ED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8E51DE-7FB3-4AB7-B309-EBE6B474A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39B87D-4C9A-4917-BBD4-BA090EB7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B20B7F-89FC-40D9-A15A-648090EE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A17841-6357-41B9-956D-90A3ABBC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03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046004-8123-4796-9F01-246D77D62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CC701E-705E-43B9-AAE3-6E8194529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3699A9-1830-42C2-BAF4-F3D4A2FA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2F88D6-8491-414C-9E2E-B01CA859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7D8C35-913A-4434-95A9-A7A0BE17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15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5AC2EA0-1EF8-49B7-A419-972CE4982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D57FE6-647F-4897-B5DD-481858E75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9F4E7-1EBD-44F1-BF0F-D739F107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9EB782-D3B6-47C9-9487-E25BE8FD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773B4B-BFB9-416B-8B55-9221465F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49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46BE27-3B9F-4702-8B6A-590B5DA8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30DEE9-3611-4980-97D4-349F7273C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EF1855-E92C-4C87-8EDD-1CA49012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2FCAB4-5C42-4598-8D09-A24146E3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085B90-7DD7-466D-98C9-F938F712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8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EF43F-4E02-435B-8A0A-D6900B404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5C9D5E-A7A3-4359-9E2B-146D4E4DB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C8B0E9-C00A-48ED-9725-BB8DAACEE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FA4EA6-D597-4EAF-ACB0-BE572FB57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A6DEAF-2E9C-48C2-9A49-844456BF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70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7785C-E593-495E-B047-10DEC54C6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F5F278-47A6-41C8-89A8-CD77F6EB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9CA168-9E06-4C2F-A598-86051093F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23FDFE-51E0-4ED2-AAAC-32FB82B9A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E73848-BEE9-4C14-8A18-D46FC3C9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6B10CC-9976-4F23-A47B-AAC419BC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61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02AD5A-E7D6-4C20-AF40-500442BC6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A58230-5DD0-4330-B5FB-7823B8093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313C2C-DCFC-474E-940C-B0C1A5B8A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CBEFC20-313E-4B50-ACDB-54A6C570AF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D524C7D-9AC4-476A-8421-F1D2C8E1A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D45041-6117-4B6F-8299-4A060DA7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2B1CDD0-7DAC-4B38-943D-3289A20F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9241AD-9893-4F46-B04B-D1849AB0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06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E7209-9FC6-4D86-A32D-26C6AB28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035305-EA9A-45A0-93F4-A16D893A6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A5F4B2-742E-440A-99B4-8AE3EC592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0C2C8F-639E-4C17-ACEB-32434E27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930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B85332-9110-41C5-AED6-8B092E6E0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9C555E-E201-4EF4-8708-A6C22BB27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8FB861-E3B5-4147-9610-50F5DCD8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97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E5FE9-4EE5-48C1-990B-1749C5D7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ED4CAF-C600-4CD8-8B65-D6299600F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FFAA23-752E-450A-9A01-75D6887A3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767A8B-9624-4520-9AE9-533A95A5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F74674-C3D6-4A24-BB84-41218289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731902-6520-40A0-A4E5-C86A7DDC2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98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B721A-69D6-41C6-9646-9E19DDF9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29D5A19-7ED5-416F-93D5-B509C0BD7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2C366E-C82A-4ADF-8698-97C5861EA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52F433-F2AD-44C7-AB5F-1EFED8EF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4571AD-6286-45F0-86DF-ED47F6BD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7F9B5F-2C32-44EA-BE39-30256956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59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2453C79-4799-43CC-BDD8-36A4A43CF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366469-E351-4235-B017-BB03A48A6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A791F0-57FF-4358-A733-F56F80C7D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CB0E1-A9D7-4A20-9826-367E5A2EAB74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C417FD-6DAA-45F1-9417-60AEC2410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31DEFD-2A19-46E1-909E-9F386258B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3FF32-753D-4579-98CE-685AD1658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54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comments" Target="../comments/comment1.xm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uro 2020">
            <a:extLst>
              <a:ext uri="{FF2B5EF4-FFF2-40B4-BE49-F238E27FC236}">
                <a16:creationId xmlns:a16="http://schemas.microsoft.com/office/drawing/2014/main" id="{C84A2545-3F34-409A-A8CC-49DACFC0A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606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personne, homme, orange, main&#10;&#10;Description générée automatiquement">
            <a:extLst>
              <a:ext uri="{FF2B5EF4-FFF2-40B4-BE49-F238E27FC236}">
                <a16:creationId xmlns:a16="http://schemas.microsoft.com/office/drawing/2014/main" id="{ABB31BED-1C27-49CF-A184-BB2259FAE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85" y="1401413"/>
            <a:ext cx="1578148" cy="2386440"/>
          </a:xfrm>
          <a:prstGeom prst="rect">
            <a:avLst/>
          </a:prstGeom>
        </p:spPr>
      </p:pic>
      <p:pic>
        <p:nvPicPr>
          <p:cNvPr id="9" name="Picture 22" descr="Afficher l’image source">
            <a:extLst>
              <a:ext uri="{FF2B5EF4-FFF2-40B4-BE49-F238E27FC236}">
                <a16:creationId xmlns:a16="http://schemas.microsoft.com/office/drawing/2014/main" id="{7F446A1B-EC83-4103-88FB-E5BFD6F67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82" y="4630861"/>
            <a:ext cx="1891233" cy="224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Une image contenant personne, homme, sport athlétique, tenant&#10;&#10;Description générée automatiquement">
            <a:extLst>
              <a:ext uri="{FF2B5EF4-FFF2-40B4-BE49-F238E27FC236}">
                <a16:creationId xmlns:a16="http://schemas.microsoft.com/office/drawing/2014/main" id="{603F8014-2FBD-4015-9FF1-7780BDD66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42" y="4724399"/>
            <a:ext cx="1797105" cy="2141661"/>
          </a:xfrm>
          <a:prstGeom prst="rect">
            <a:avLst/>
          </a:prstGeom>
        </p:spPr>
      </p:pic>
      <p:pic>
        <p:nvPicPr>
          <p:cNvPr id="11" name="Image 10" descr="Une image contenant personne, joueur, jaune, sport athlétique&#10;&#10;Description générée automatiquement">
            <a:extLst>
              <a:ext uri="{FF2B5EF4-FFF2-40B4-BE49-F238E27FC236}">
                <a16:creationId xmlns:a16="http://schemas.microsoft.com/office/drawing/2014/main" id="{641F9A10-C369-4843-BE22-44BE62C4A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95" y="4630861"/>
            <a:ext cx="2104605" cy="2235200"/>
          </a:xfrm>
          <a:prstGeom prst="rect">
            <a:avLst/>
          </a:prstGeom>
        </p:spPr>
      </p:pic>
      <p:pic>
        <p:nvPicPr>
          <p:cNvPr id="13" name="Picture 36" descr="Afficher l’image source">
            <a:extLst>
              <a:ext uri="{FF2B5EF4-FFF2-40B4-BE49-F238E27FC236}">
                <a16:creationId xmlns:a16="http://schemas.microsoft.com/office/drawing/2014/main" id="{CA1E22B4-5B76-478E-841E-7439B42A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180" y="1365834"/>
            <a:ext cx="2181541" cy="24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Une image contenant personne, joueur, main, tennis&#10;&#10;Description générée automatiquement">
            <a:extLst>
              <a:ext uri="{FF2B5EF4-FFF2-40B4-BE49-F238E27FC236}">
                <a16:creationId xmlns:a16="http://schemas.microsoft.com/office/drawing/2014/main" id="{7407C7DA-0253-4C7C-ABC2-BB0F412787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955" y="4708279"/>
            <a:ext cx="1850937" cy="2149721"/>
          </a:xfrm>
          <a:prstGeom prst="rect">
            <a:avLst/>
          </a:prstGeom>
        </p:spPr>
      </p:pic>
      <p:pic>
        <p:nvPicPr>
          <p:cNvPr id="15" name="Picture 40">
            <a:extLst>
              <a:ext uri="{FF2B5EF4-FFF2-40B4-BE49-F238E27FC236}">
                <a16:creationId xmlns:a16="http://schemas.microsoft.com/office/drawing/2014/main" id="{A3A08CCD-C9C9-4BF0-B0F2-F0D38F92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65" y="4622800"/>
            <a:ext cx="1922919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C41D594-154A-494F-A103-53174ADB27C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87" y="2560851"/>
            <a:ext cx="2916995" cy="2141661"/>
          </a:xfrm>
          <a:prstGeom prst="rect">
            <a:avLst/>
          </a:prstGeom>
          <a:effectLst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17C13B5-3D02-4987-8504-FDBD932C1F9E}"/>
              </a:ext>
            </a:extLst>
          </p:cNvPr>
          <p:cNvSpPr/>
          <p:nvPr/>
        </p:nvSpPr>
        <p:spPr>
          <a:xfrm>
            <a:off x="3199346" y="88349"/>
            <a:ext cx="5584076" cy="1200329"/>
          </a:xfrm>
          <a:prstGeom prst="rect">
            <a:avLst/>
          </a:prstGeom>
          <a:noFill/>
          <a:ln>
            <a:solidFill>
              <a:srgbClr val="CC66FF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ldiac"/>
              </a:rPr>
              <a:t>INSCRIPTION PRONOSTICS </a:t>
            </a:r>
          </a:p>
          <a:p>
            <a:pPr algn="ctr"/>
            <a:r>
              <a:rPr lang="fr-FR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ldiac"/>
              </a:rPr>
              <a:t>EUROS 2021</a:t>
            </a:r>
          </a:p>
        </p:txBody>
      </p:sp>
      <p:pic>
        <p:nvPicPr>
          <p:cNvPr id="17" name="Image 16" descr="Une image contenant personne, joueur, homme, extérieur&#10;&#10;Description générée automatiquement">
            <a:extLst>
              <a:ext uri="{FF2B5EF4-FFF2-40B4-BE49-F238E27FC236}">
                <a16:creationId xmlns:a16="http://schemas.microsoft.com/office/drawing/2014/main" id="{456F4342-5CB0-4A94-8FC4-A4F6BB15CD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34" y="1435194"/>
            <a:ext cx="1797105" cy="2386441"/>
          </a:xfrm>
          <a:prstGeom prst="rect">
            <a:avLst/>
          </a:prstGeom>
        </p:spPr>
      </p:pic>
      <p:pic>
        <p:nvPicPr>
          <p:cNvPr id="24" name="Image 23" descr="Une image contenant personne, homme, joueur, sport&#10;&#10;Description générée automatiquement">
            <a:extLst>
              <a:ext uri="{FF2B5EF4-FFF2-40B4-BE49-F238E27FC236}">
                <a16:creationId xmlns:a16="http://schemas.microsoft.com/office/drawing/2014/main" id="{0F4A0562-B84C-42E3-AC31-F338E09BD0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6" y="1333850"/>
            <a:ext cx="2157466" cy="2487785"/>
          </a:xfrm>
          <a:prstGeom prst="rect">
            <a:avLst/>
          </a:prstGeom>
        </p:spPr>
      </p:pic>
      <p:pic>
        <p:nvPicPr>
          <p:cNvPr id="37" name="Image 36" descr="Une image contenant personne, homme, sport athlétique, sport&#10;&#10;Description générée automatiquement">
            <a:extLst>
              <a:ext uri="{FF2B5EF4-FFF2-40B4-BE49-F238E27FC236}">
                <a16:creationId xmlns:a16="http://schemas.microsoft.com/office/drawing/2014/main" id="{043F9A08-1C15-481C-9913-A8DD638B3B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09" y="1333850"/>
            <a:ext cx="1858883" cy="24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8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Grand écran</PresentationFormat>
  <Paragraphs>3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Coldiac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 Andrei</dc:creator>
  <cp:lastModifiedBy>Ba Andrei</cp:lastModifiedBy>
  <cp:revision>1</cp:revision>
  <dcterms:created xsi:type="dcterms:W3CDTF">2021-05-24T19:24:43Z</dcterms:created>
  <dcterms:modified xsi:type="dcterms:W3CDTF">2021-05-27T20:36:50Z</dcterms:modified>
</cp:coreProperties>
</file>