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91" r:id="rId4"/>
    <p:sldId id="258" r:id="rId5"/>
    <p:sldId id="259" r:id="rId6"/>
    <p:sldId id="292" r:id="rId7"/>
    <p:sldId id="260" r:id="rId8"/>
    <p:sldId id="262" r:id="rId9"/>
    <p:sldId id="263" r:id="rId10"/>
    <p:sldId id="264" r:id="rId11"/>
    <p:sldId id="293" r:id="rId12"/>
    <p:sldId id="295" r:id="rId13"/>
    <p:sldId id="265" r:id="rId14"/>
    <p:sldId id="266" r:id="rId15"/>
    <p:sldId id="267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94" r:id="rId26"/>
    <p:sldId id="297" r:id="rId27"/>
    <p:sldId id="298" r:id="rId28"/>
    <p:sldId id="299" r:id="rId29"/>
    <p:sldId id="283" r:id="rId30"/>
  </p:sldIdLst>
  <p:sldSz cx="9144000" cy="5715000" type="screen16x10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yi3wTo4PbpJqbUebFchlA==" hashData="mYiTmuXm7RTYIKB/Fl4A9OEOfU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 varScale="1">
        <p:scale>
          <a:sx n="133" d="100"/>
          <a:sy n="133" d="100"/>
        </p:scale>
        <p:origin x="-1842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29753-3117-4D38-8B5E-7E48217773DC}" type="datetimeFigureOut">
              <a:rPr lang="es-ES" smtClean="0"/>
              <a:pPr/>
              <a:t>29/11/2017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8D87C-F914-4778-A195-6F2C0B5B55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9_20101220_206967645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1" y="-94828"/>
            <a:ext cx="4867345" cy="5809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5652120" y="1129308"/>
            <a:ext cx="25042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París</a:t>
            </a:r>
          </a:p>
          <a:p>
            <a:r>
              <a:rPr lang="es-ES" sz="2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sous</a:t>
            </a:r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la </a:t>
            </a:r>
            <a:r>
              <a:rPr lang="es-ES" sz="2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neige</a:t>
            </a:r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es-ES" sz="2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452320" y="5233764"/>
            <a:ext cx="141096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Jagadir</a:t>
            </a:r>
            <a:r>
              <a:rPr lang="es-ES" sz="1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1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</a:t>
            </a:r>
            <a:endParaRPr lang="es-ES" sz="1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24128" y="2641476"/>
            <a:ext cx="267497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Trocadero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gardens</a:t>
            </a:r>
            <a:endParaRPr lang="es-ES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ADAMO Tombe la neige A Pa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6_20101220_14056584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4229"/>
            <a:ext cx="9144000" cy="4926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6_20101220_12608252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80528" y="-166836"/>
            <a:ext cx="9433048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7_20101220_10899349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80528" y="-94828"/>
            <a:ext cx="9433048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7_20101224_19345522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89178"/>
            <a:ext cx="9144000" cy="5335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6_20101224_111743507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8520" y="0"/>
            <a:ext cx="9361040" cy="58818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6_20101220_15659270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1625"/>
            <a:ext cx="9144000" cy="511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5_20101220_11185739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74889" y="0"/>
            <a:ext cx="4594225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5_20101224_19170734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93204"/>
            <a:ext cx="9144000" cy="5343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4_20101220_16703169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74889" y="0"/>
            <a:ext cx="4594225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2980772_7059ea5826_m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0_20101220_16502250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80528" y="-94828"/>
            <a:ext cx="9433048" cy="5904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4_20101224_191610959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4271"/>
            <a:ext cx="9144000" cy="5105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3_20101220_152839659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4271"/>
            <a:ext cx="9144000" cy="5105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3_20101224_10051362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468560" y="-166836"/>
            <a:ext cx="9721080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5_20101220_20683207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4271"/>
            <a:ext cx="9144000" cy="5105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3_20101220_15801535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97657"/>
            <a:ext cx="9144000" cy="51196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2_20101220_13804758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4271"/>
            <a:ext cx="9144000" cy="5105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1_20101220_140313258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34699"/>
            <a:ext cx="9144000" cy="50456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0_20101220_18541975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1625"/>
            <a:ext cx="9144000" cy="511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_20101220_11021311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4271"/>
            <a:ext cx="9144000" cy="5105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2_20101224_20411307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52536" y="-238844"/>
            <a:ext cx="9577064" cy="6120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9_20101220_19423025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74889" y="0"/>
            <a:ext cx="4594225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8_20101220_13919820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1625"/>
            <a:ext cx="9144000" cy="511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_20101220_1824264498-0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809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4_20101220_14379548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80528" y="-166836"/>
            <a:ext cx="9433048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3_20101220_116014128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80528" y="-166836"/>
            <a:ext cx="9433048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_20101224_132129943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8520" y="-238844"/>
            <a:ext cx="9505056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in_the_trocadero_gardens_12_20101220_16516150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554537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6084168" y="5017740"/>
            <a:ext cx="326263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1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jagadir2109@ono.com</a:t>
            </a:r>
            <a:endParaRPr lang="es-ES" sz="1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1" nodeType="afterEffect">
                                  <p:stCondLst>
                                    <p:cond delay="2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theme/theme1.xml><?xml version="1.0" encoding="utf-8"?>
<a:theme xmlns:a="http://schemas.openxmlformats.org/drawingml/2006/main" name="París sous la neige    Jagadir Pps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París sous la neige    Jagadir Pps.</Template>
  <TotalTime>3</TotalTime>
  <Words>10</Words>
  <Application>Microsoft Office PowerPoint</Application>
  <PresentationFormat>Presentación en pantalla (16:10)</PresentationFormat>
  <Paragraphs>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París sous la neige    Jagadir Pps.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Antonio</dc:creator>
  <cp:lastModifiedBy>Jose Antonio</cp:lastModifiedBy>
  <cp:revision>1</cp:revision>
  <dcterms:created xsi:type="dcterms:W3CDTF">2017-11-29T16:52:11Z</dcterms:created>
  <dcterms:modified xsi:type="dcterms:W3CDTF">2017-11-29T16:56:01Z</dcterms:modified>
</cp:coreProperties>
</file>